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notesSlides/notesSlide2.xml" ContentType="application/vnd.openxmlformats-officedocument.presentationml.notesSlide+xml"/>
  <Override PartName="/ppt/ink/ink32.xml" ContentType="application/inkml+xml"/>
  <Override PartName="/ppt/ink/ink33.xml" ContentType="application/inkml+xml"/>
  <Override PartName="/ppt/notesSlides/notesSlide3.xml" ContentType="application/vnd.openxmlformats-officedocument.presentationml.notesSlide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32"/>
  </p:notesMasterIdLst>
  <p:sldIdLst>
    <p:sldId id="256" r:id="rId2"/>
    <p:sldId id="690" r:id="rId3"/>
    <p:sldId id="696" r:id="rId4"/>
    <p:sldId id="697" r:id="rId5"/>
    <p:sldId id="693" r:id="rId6"/>
    <p:sldId id="700" r:id="rId7"/>
    <p:sldId id="699" r:id="rId8"/>
    <p:sldId id="701" r:id="rId9"/>
    <p:sldId id="702" r:id="rId10"/>
    <p:sldId id="703" r:id="rId11"/>
    <p:sldId id="705" r:id="rId12"/>
    <p:sldId id="704" r:id="rId13"/>
    <p:sldId id="706" r:id="rId14"/>
    <p:sldId id="708" r:id="rId15"/>
    <p:sldId id="709" r:id="rId16"/>
    <p:sldId id="710" r:id="rId17"/>
    <p:sldId id="712" r:id="rId18"/>
    <p:sldId id="711" r:id="rId19"/>
    <p:sldId id="314" r:id="rId20"/>
    <p:sldId id="303" r:id="rId21"/>
    <p:sldId id="306" r:id="rId22"/>
    <p:sldId id="304" r:id="rId23"/>
    <p:sldId id="295" r:id="rId24"/>
    <p:sldId id="298" r:id="rId25"/>
    <p:sldId id="299" r:id="rId26"/>
    <p:sldId id="300" r:id="rId27"/>
    <p:sldId id="301" r:id="rId28"/>
    <p:sldId id="713" r:id="rId29"/>
    <p:sldId id="714" r:id="rId30"/>
    <p:sldId id="70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48"/>
    <p:restoredTop sz="79282"/>
  </p:normalViewPr>
  <p:slideViewPr>
    <p:cSldViewPr snapToObjects="1">
      <p:cViewPr varScale="1">
        <p:scale>
          <a:sx n="89" d="100"/>
          <a:sy n="89" d="100"/>
        </p:scale>
        <p:origin x="192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Ristenpart" userId="44426604_tp_dropbox" providerId="OAuth2" clId="{99392BF3-12F8-2D4B-A41D-27C0371A2C10}"/>
    <pc:docChg chg="custSel modSld">
      <pc:chgData name="Tom Ristenpart" userId="44426604_tp_dropbox" providerId="OAuth2" clId="{99392BF3-12F8-2D4B-A41D-27C0371A2C10}" dt="2019-04-08T18:21:28.678" v="0" actId="7634"/>
      <pc:docMkLst>
        <pc:docMk/>
      </pc:docMkLst>
    </pc:docChg>
  </pc:docChgLst>
  <pc:docChgLst>
    <pc:chgData name="Tom Ristenpart" userId="44426604_tp_dropbox" providerId="OAuth2" clId="{366F4D05-0D00-C040-B1C7-7163D048843E}"/>
    <pc:docChg chg="custSel modSld">
      <pc:chgData name="Tom Ristenpart" userId="44426604_tp_dropbox" providerId="OAuth2" clId="{366F4D05-0D00-C040-B1C7-7163D048843E}" dt="2019-02-27T20:16:44.565" v="2" actId="1076"/>
      <pc:docMkLst>
        <pc:docMk/>
      </pc:docMkLst>
    </pc:docChg>
  </pc:docChgLst>
  <pc:docChgLst>
    <pc:chgData name="Tom Ristenpart" userId="44426604_tp_dropbox" providerId="OAuth2" clId="{7C050BA3-9DC3-5641-9C91-C3B6952956C9}"/>
    <pc:docChg chg="custSel modSld">
      <pc:chgData name="Tom Ristenpart" userId="44426604_tp_dropbox" providerId="OAuth2" clId="{7C050BA3-9DC3-5641-9C91-C3B6952956C9}" dt="2019-03-19T04:06:52.865" v="0" actId="7634"/>
      <pc:docMkLst>
        <pc:docMk/>
      </pc:docMkLst>
    </pc:docChg>
  </pc:docChgLst>
  <pc:docChgLst>
    <pc:chgData name="Tom Ristenpart" userId="44426604_tp_dropbox" providerId="OAuth2" clId="{3EA89DB7-B3F3-F141-BA2E-8FDAB039AE58}"/>
    <pc:docChg chg="custSel modSld">
      <pc:chgData name="Tom Ristenpart" userId="44426604_tp_dropbox" providerId="OAuth2" clId="{3EA89DB7-B3F3-F141-BA2E-8FDAB039AE58}" dt="2019-04-10T19:13:39.262" v="0" actId="7634"/>
      <pc:docMkLst>
        <pc:docMk/>
      </pc:docMkLst>
      <pc:sldChg chg="addSp">
        <pc:chgData name="Tom Ristenpart" userId="44426604_tp_dropbox" providerId="OAuth2" clId="{3EA89DB7-B3F3-F141-BA2E-8FDAB039AE58}" dt="2019-04-10T19:13:39.262" v="0" actId="7634"/>
        <pc:sldMkLst>
          <pc:docMk/>
          <pc:sldMk cId="564834334" sldId="693"/>
        </pc:sldMkLst>
        <pc:inkChg chg="add">
          <ac:chgData name="Tom Ristenpart" userId="44426604_tp_dropbox" providerId="OAuth2" clId="{3EA89DB7-B3F3-F141-BA2E-8FDAB039AE58}" dt="2019-04-10T19:13:39.262" v="0" actId="7634"/>
          <ac:inkMkLst>
            <pc:docMk/>
            <pc:sldMk cId="564834334" sldId="693"/>
            <ac:inkMk id="2" creationId="{B4B34C9B-C017-5643-97B0-71176B25E83F}"/>
          </ac:inkMkLst>
        </pc:inkChg>
      </pc:sldChg>
      <pc:sldChg chg="addSp">
        <pc:chgData name="Tom Ristenpart" userId="44426604_tp_dropbox" providerId="OAuth2" clId="{3EA89DB7-B3F3-F141-BA2E-8FDAB039AE58}" dt="2019-04-10T19:13:39.262" v="0" actId="7634"/>
        <pc:sldMkLst>
          <pc:docMk/>
          <pc:sldMk cId="3924422456" sldId="696"/>
        </pc:sldMkLst>
        <pc:inkChg chg="add">
          <ac:chgData name="Tom Ristenpart" userId="44426604_tp_dropbox" providerId="OAuth2" clId="{3EA89DB7-B3F3-F141-BA2E-8FDAB039AE58}" dt="2019-04-10T19:13:39.262" v="0" actId="7634"/>
          <ac:inkMkLst>
            <pc:docMk/>
            <pc:sldMk cId="3924422456" sldId="696"/>
            <ac:inkMk id="2" creationId="{29D0139F-4F92-A54E-A304-2806F661401D}"/>
          </ac:inkMkLst>
        </pc:inkChg>
      </pc:sldChg>
      <pc:sldChg chg="addSp">
        <pc:chgData name="Tom Ristenpart" userId="44426604_tp_dropbox" providerId="OAuth2" clId="{3EA89DB7-B3F3-F141-BA2E-8FDAB039AE58}" dt="2019-04-10T19:13:39.262" v="0" actId="7634"/>
        <pc:sldMkLst>
          <pc:docMk/>
          <pc:sldMk cId="745176468" sldId="697"/>
        </pc:sldMkLst>
        <pc:inkChg chg="add">
          <ac:chgData name="Tom Ristenpart" userId="44426604_tp_dropbox" providerId="OAuth2" clId="{3EA89DB7-B3F3-F141-BA2E-8FDAB039AE58}" dt="2019-04-10T19:13:39.262" v="0" actId="7634"/>
          <ac:inkMkLst>
            <pc:docMk/>
            <pc:sldMk cId="745176468" sldId="697"/>
            <ac:inkMk id="6" creationId="{290CCE46-E74E-2B49-A69D-3B308746CE48}"/>
          </ac:inkMkLst>
        </pc:inkChg>
        <pc:inkChg chg="add">
          <ac:chgData name="Tom Ristenpart" userId="44426604_tp_dropbox" providerId="OAuth2" clId="{3EA89DB7-B3F3-F141-BA2E-8FDAB039AE58}" dt="2019-04-10T19:13:39.262" v="0" actId="7634"/>
          <ac:inkMkLst>
            <pc:docMk/>
            <pc:sldMk cId="745176468" sldId="697"/>
            <ac:inkMk id="8" creationId="{2F78537D-A3AC-B344-890C-096D043F3935}"/>
          </ac:inkMkLst>
        </pc:inkChg>
      </pc:sldChg>
      <pc:sldChg chg="addSp">
        <pc:chgData name="Tom Ristenpart" userId="44426604_tp_dropbox" providerId="OAuth2" clId="{3EA89DB7-B3F3-F141-BA2E-8FDAB039AE58}" dt="2019-04-10T19:13:39.262" v="0" actId="7634"/>
        <pc:sldMkLst>
          <pc:docMk/>
          <pc:sldMk cId="874781073" sldId="699"/>
        </pc:sldMkLst>
        <pc:inkChg chg="add">
          <ac:chgData name="Tom Ristenpart" userId="44426604_tp_dropbox" providerId="OAuth2" clId="{3EA89DB7-B3F3-F141-BA2E-8FDAB039AE58}" dt="2019-04-10T19:13:39.262" v="0" actId="7634"/>
          <ac:inkMkLst>
            <pc:docMk/>
            <pc:sldMk cId="874781073" sldId="699"/>
            <ac:inkMk id="6" creationId="{4B0304D1-413B-D24C-8469-20D9AEAA7F34}"/>
          </ac:inkMkLst>
        </pc:inkChg>
        <pc:inkChg chg="add">
          <ac:chgData name="Tom Ristenpart" userId="44426604_tp_dropbox" providerId="OAuth2" clId="{3EA89DB7-B3F3-F141-BA2E-8FDAB039AE58}" dt="2019-04-10T19:13:39.262" v="0" actId="7634"/>
          <ac:inkMkLst>
            <pc:docMk/>
            <pc:sldMk cId="874781073" sldId="699"/>
            <ac:inkMk id="7" creationId="{E61149D4-2CB5-C74A-9618-FCAD4C0E7F27}"/>
          </ac:inkMkLst>
        </pc:inkChg>
        <pc:inkChg chg="add">
          <ac:chgData name="Tom Ristenpart" userId="44426604_tp_dropbox" providerId="OAuth2" clId="{3EA89DB7-B3F3-F141-BA2E-8FDAB039AE58}" dt="2019-04-10T19:13:39.262" v="0" actId="7634"/>
          <ac:inkMkLst>
            <pc:docMk/>
            <pc:sldMk cId="874781073" sldId="699"/>
            <ac:inkMk id="9" creationId="{BCD05E6C-62E4-5541-B6CA-985E338DBF97}"/>
          </ac:inkMkLst>
        </pc:inkChg>
        <pc:inkChg chg="add">
          <ac:chgData name="Tom Ristenpart" userId="44426604_tp_dropbox" providerId="OAuth2" clId="{3EA89DB7-B3F3-F141-BA2E-8FDAB039AE58}" dt="2019-04-10T19:13:39.262" v="0" actId="7634"/>
          <ac:inkMkLst>
            <pc:docMk/>
            <pc:sldMk cId="874781073" sldId="699"/>
            <ac:inkMk id="10" creationId="{6F439120-357E-3043-8A3C-3A787D205889}"/>
          </ac:inkMkLst>
        </pc:inkChg>
        <pc:inkChg chg="add">
          <ac:chgData name="Tom Ristenpart" userId="44426604_tp_dropbox" providerId="OAuth2" clId="{3EA89DB7-B3F3-F141-BA2E-8FDAB039AE58}" dt="2019-04-10T19:13:39.262" v="0" actId="7634"/>
          <ac:inkMkLst>
            <pc:docMk/>
            <pc:sldMk cId="874781073" sldId="699"/>
            <ac:inkMk id="11" creationId="{A9A02BAF-6555-324F-9FD2-C26772443BC2}"/>
          </ac:inkMkLst>
        </pc:inkChg>
        <pc:inkChg chg="add">
          <ac:chgData name="Tom Ristenpart" userId="44426604_tp_dropbox" providerId="OAuth2" clId="{3EA89DB7-B3F3-F141-BA2E-8FDAB039AE58}" dt="2019-04-10T19:13:39.262" v="0" actId="7634"/>
          <ac:inkMkLst>
            <pc:docMk/>
            <pc:sldMk cId="874781073" sldId="699"/>
            <ac:inkMk id="12" creationId="{FA2BD082-BA93-AF4F-A3DA-2F01252A9C0B}"/>
          </ac:inkMkLst>
        </pc:inkChg>
        <pc:inkChg chg="add">
          <ac:chgData name="Tom Ristenpart" userId="44426604_tp_dropbox" providerId="OAuth2" clId="{3EA89DB7-B3F3-F141-BA2E-8FDAB039AE58}" dt="2019-04-10T19:13:39.262" v="0" actId="7634"/>
          <ac:inkMkLst>
            <pc:docMk/>
            <pc:sldMk cId="874781073" sldId="699"/>
            <ac:inkMk id="13" creationId="{2FAEB80A-37CB-2B4B-82A9-00F281042946}"/>
          </ac:inkMkLst>
        </pc:inkChg>
        <pc:inkChg chg="add">
          <ac:chgData name="Tom Ristenpart" userId="44426604_tp_dropbox" providerId="OAuth2" clId="{3EA89DB7-B3F3-F141-BA2E-8FDAB039AE58}" dt="2019-04-10T19:13:39.262" v="0" actId="7634"/>
          <ac:inkMkLst>
            <pc:docMk/>
            <pc:sldMk cId="874781073" sldId="699"/>
            <ac:inkMk id="14" creationId="{1902F275-4A0D-6849-9EF2-080BFC191E51}"/>
          </ac:inkMkLst>
        </pc:inkChg>
        <pc:inkChg chg="add">
          <ac:chgData name="Tom Ristenpart" userId="44426604_tp_dropbox" providerId="OAuth2" clId="{3EA89DB7-B3F3-F141-BA2E-8FDAB039AE58}" dt="2019-04-10T19:13:39.262" v="0" actId="7634"/>
          <ac:inkMkLst>
            <pc:docMk/>
            <pc:sldMk cId="874781073" sldId="699"/>
            <ac:inkMk id="15" creationId="{B9417E2A-AD77-784E-9BB9-F07938CF3717}"/>
          </ac:inkMkLst>
        </pc:inkChg>
        <pc:inkChg chg="add">
          <ac:chgData name="Tom Ristenpart" userId="44426604_tp_dropbox" providerId="OAuth2" clId="{3EA89DB7-B3F3-F141-BA2E-8FDAB039AE58}" dt="2019-04-10T19:13:39.262" v="0" actId="7634"/>
          <ac:inkMkLst>
            <pc:docMk/>
            <pc:sldMk cId="874781073" sldId="699"/>
            <ac:inkMk id="16" creationId="{141F9DE4-9982-8043-BB51-17CE3F789B9F}"/>
          </ac:inkMkLst>
        </pc:inkChg>
      </pc:sldChg>
      <pc:sldChg chg="addSp">
        <pc:chgData name="Tom Ristenpart" userId="44426604_tp_dropbox" providerId="OAuth2" clId="{3EA89DB7-B3F3-F141-BA2E-8FDAB039AE58}" dt="2019-04-10T19:13:39.262" v="0" actId="7634"/>
        <pc:sldMkLst>
          <pc:docMk/>
          <pc:sldMk cId="4248000822" sldId="700"/>
        </pc:sldMkLst>
        <pc:inkChg chg="add">
          <ac:chgData name="Tom Ristenpart" userId="44426604_tp_dropbox" providerId="OAuth2" clId="{3EA89DB7-B3F3-F141-BA2E-8FDAB039AE58}" dt="2019-04-10T19:13:39.262" v="0" actId="7634"/>
          <ac:inkMkLst>
            <pc:docMk/>
            <pc:sldMk cId="4248000822" sldId="700"/>
            <ac:inkMk id="5" creationId="{034B1260-C359-E041-8BA0-D71D3D4A100B}"/>
          </ac:inkMkLst>
        </pc:inkChg>
        <pc:inkChg chg="add">
          <ac:chgData name="Tom Ristenpart" userId="44426604_tp_dropbox" providerId="OAuth2" clId="{3EA89DB7-B3F3-F141-BA2E-8FDAB039AE58}" dt="2019-04-10T19:13:39.262" v="0" actId="7634"/>
          <ac:inkMkLst>
            <pc:docMk/>
            <pc:sldMk cId="4248000822" sldId="700"/>
            <ac:inkMk id="6" creationId="{8F1C3025-64DA-884A-B48C-3D444022305D}"/>
          </ac:inkMkLst>
        </pc:inkChg>
        <pc:inkChg chg="add">
          <ac:chgData name="Tom Ristenpart" userId="44426604_tp_dropbox" providerId="OAuth2" clId="{3EA89DB7-B3F3-F141-BA2E-8FDAB039AE58}" dt="2019-04-10T19:13:39.262" v="0" actId="7634"/>
          <ac:inkMkLst>
            <pc:docMk/>
            <pc:sldMk cId="4248000822" sldId="700"/>
            <ac:inkMk id="7" creationId="{C076326C-02D2-824A-B45E-5B7908AA93EE}"/>
          </ac:inkMkLst>
        </pc:inkChg>
      </pc:sldChg>
      <pc:sldChg chg="addSp">
        <pc:chgData name="Tom Ristenpart" userId="44426604_tp_dropbox" providerId="OAuth2" clId="{3EA89DB7-B3F3-F141-BA2E-8FDAB039AE58}" dt="2019-04-10T19:13:39.262" v="0" actId="7634"/>
        <pc:sldMkLst>
          <pc:docMk/>
          <pc:sldMk cId="1418874186" sldId="701"/>
        </pc:sldMkLst>
        <pc:inkChg chg="add">
          <ac:chgData name="Tom Ristenpart" userId="44426604_tp_dropbox" providerId="OAuth2" clId="{3EA89DB7-B3F3-F141-BA2E-8FDAB039AE58}" dt="2019-04-10T19:13:39.262" v="0" actId="7634"/>
          <ac:inkMkLst>
            <pc:docMk/>
            <pc:sldMk cId="1418874186" sldId="701"/>
            <ac:inkMk id="2" creationId="{0134EBFC-90C4-7E4B-B3BA-E9AC51D89704}"/>
          </ac:inkMkLst>
        </pc:inkChg>
        <pc:inkChg chg="add">
          <ac:chgData name="Tom Ristenpart" userId="44426604_tp_dropbox" providerId="OAuth2" clId="{3EA89DB7-B3F3-F141-BA2E-8FDAB039AE58}" dt="2019-04-10T19:13:39.262" v="0" actId="7634"/>
          <ac:inkMkLst>
            <pc:docMk/>
            <pc:sldMk cId="1418874186" sldId="701"/>
            <ac:inkMk id="3" creationId="{274C0859-5AAC-4E4A-910C-972EDB42CC9F}"/>
          </ac:inkMkLst>
        </pc:inkChg>
        <pc:inkChg chg="add">
          <ac:chgData name="Tom Ristenpart" userId="44426604_tp_dropbox" providerId="OAuth2" clId="{3EA89DB7-B3F3-F141-BA2E-8FDAB039AE58}" dt="2019-04-10T19:13:39.262" v="0" actId="7634"/>
          <ac:inkMkLst>
            <pc:docMk/>
            <pc:sldMk cId="1418874186" sldId="701"/>
            <ac:inkMk id="5" creationId="{DD48413B-B141-6743-96C8-FDD6DD6F4CD9}"/>
          </ac:inkMkLst>
        </pc:inkChg>
        <pc:inkChg chg="add">
          <ac:chgData name="Tom Ristenpart" userId="44426604_tp_dropbox" providerId="OAuth2" clId="{3EA89DB7-B3F3-F141-BA2E-8FDAB039AE58}" dt="2019-04-10T19:13:39.262" v="0" actId="7634"/>
          <ac:inkMkLst>
            <pc:docMk/>
            <pc:sldMk cId="1418874186" sldId="701"/>
            <ac:inkMk id="6" creationId="{7E8E5E49-A5EB-4C4B-AD1B-B5E57C5F26E0}"/>
          </ac:inkMkLst>
        </pc:inkChg>
        <pc:inkChg chg="add">
          <ac:chgData name="Tom Ristenpart" userId="44426604_tp_dropbox" providerId="OAuth2" clId="{3EA89DB7-B3F3-F141-BA2E-8FDAB039AE58}" dt="2019-04-10T19:13:39.262" v="0" actId="7634"/>
          <ac:inkMkLst>
            <pc:docMk/>
            <pc:sldMk cId="1418874186" sldId="701"/>
            <ac:inkMk id="7" creationId="{0C18ADCA-55F5-5D43-BA83-D4A404D0FB45}"/>
          </ac:inkMkLst>
        </pc:inkChg>
        <pc:inkChg chg="add">
          <ac:chgData name="Tom Ristenpart" userId="44426604_tp_dropbox" providerId="OAuth2" clId="{3EA89DB7-B3F3-F141-BA2E-8FDAB039AE58}" dt="2019-04-10T19:13:39.262" v="0" actId="7634"/>
          <ac:inkMkLst>
            <pc:docMk/>
            <pc:sldMk cId="1418874186" sldId="701"/>
            <ac:inkMk id="11" creationId="{385440BA-101E-FF40-BB56-89A411783871}"/>
          </ac:inkMkLst>
        </pc:inkChg>
        <pc:inkChg chg="add">
          <ac:chgData name="Tom Ristenpart" userId="44426604_tp_dropbox" providerId="OAuth2" clId="{3EA89DB7-B3F3-F141-BA2E-8FDAB039AE58}" dt="2019-04-10T19:13:39.262" v="0" actId="7634"/>
          <ac:inkMkLst>
            <pc:docMk/>
            <pc:sldMk cId="1418874186" sldId="701"/>
            <ac:inkMk id="12" creationId="{6115F0C4-CFDE-B445-8D25-6EBA4BFE5250}"/>
          </ac:inkMkLst>
        </pc:inkChg>
        <pc:inkChg chg="add">
          <ac:chgData name="Tom Ristenpart" userId="44426604_tp_dropbox" providerId="OAuth2" clId="{3EA89DB7-B3F3-F141-BA2E-8FDAB039AE58}" dt="2019-04-10T19:13:39.262" v="0" actId="7634"/>
          <ac:inkMkLst>
            <pc:docMk/>
            <pc:sldMk cId="1418874186" sldId="701"/>
            <ac:inkMk id="13" creationId="{E00097DD-8099-E345-99E4-EC4EEB1F90A4}"/>
          </ac:inkMkLst>
        </pc:inkChg>
        <pc:inkChg chg="add">
          <ac:chgData name="Tom Ristenpart" userId="44426604_tp_dropbox" providerId="OAuth2" clId="{3EA89DB7-B3F3-F141-BA2E-8FDAB039AE58}" dt="2019-04-10T19:13:39.262" v="0" actId="7634"/>
          <ac:inkMkLst>
            <pc:docMk/>
            <pc:sldMk cId="1418874186" sldId="701"/>
            <ac:inkMk id="14" creationId="{137A74E4-2194-CE49-86B5-B8C3689A072A}"/>
          </ac:inkMkLst>
        </pc:inkChg>
        <pc:inkChg chg="add">
          <ac:chgData name="Tom Ristenpart" userId="44426604_tp_dropbox" providerId="OAuth2" clId="{3EA89DB7-B3F3-F141-BA2E-8FDAB039AE58}" dt="2019-04-10T19:13:39.262" v="0" actId="7634"/>
          <ac:inkMkLst>
            <pc:docMk/>
            <pc:sldMk cId="1418874186" sldId="701"/>
            <ac:inkMk id="15" creationId="{F987FF95-F24D-694E-AB5C-E69DC2FB2DD6}"/>
          </ac:inkMkLst>
        </pc:inkChg>
        <pc:inkChg chg="add">
          <ac:chgData name="Tom Ristenpart" userId="44426604_tp_dropbox" providerId="OAuth2" clId="{3EA89DB7-B3F3-F141-BA2E-8FDAB039AE58}" dt="2019-04-10T19:13:39.262" v="0" actId="7634"/>
          <ac:inkMkLst>
            <pc:docMk/>
            <pc:sldMk cId="1418874186" sldId="701"/>
            <ac:inkMk id="16" creationId="{F76135F4-B0E4-CC4D-96C8-7C3BBD80AABC}"/>
          </ac:inkMkLst>
        </pc:inkChg>
        <pc:inkChg chg="add">
          <ac:chgData name="Tom Ristenpart" userId="44426604_tp_dropbox" providerId="OAuth2" clId="{3EA89DB7-B3F3-F141-BA2E-8FDAB039AE58}" dt="2019-04-10T19:13:39.262" v="0" actId="7634"/>
          <ac:inkMkLst>
            <pc:docMk/>
            <pc:sldMk cId="1418874186" sldId="701"/>
            <ac:inkMk id="17" creationId="{5AF7388B-5F9C-0C4F-9122-4D413C8D2CBA}"/>
          </ac:inkMkLst>
        </pc:inkChg>
      </pc:sldChg>
      <pc:sldChg chg="addSp">
        <pc:chgData name="Tom Ristenpart" userId="44426604_tp_dropbox" providerId="OAuth2" clId="{3EA89DB7-B3F3-F141-BA2E-8FDAB039AE58}" dt="2019-04-10T19:13:39.262" v="0" actId="7634"/>
        <pc:sldMkLst>
          <pc:docMk/>
          <pc:sldMk cId="3815939896" sldId="702"/>
        </pc:sldMkLst>
        <pc:inkChg chg="add">
          <ac:chgData name="Tom Ristenpart" userId="44426604_tp_dropbox" providerId="OAuth2" clId="{3EA89DB7-B3F3-F141-BA2E-8FDAB039AE58}" dt="2019-04-10T19:13:39.262" v="0" actId="7634"/>
          <ac:inkMkLst>
            <pc:docMk/>
            <pc:sldMk cId="3815939896" sldId="702"/>
            <ac:inkMk id="5" creationId="{C0528E78-4CDD-1543-B73B-378F5A261F1A}"/>
          </ac:inkMkLst>
        </pc:inkChg>
      </pc:sldChg>
      <pc:sldChg chg="addSp">
        <pc:chgData name="Tom Ristenpart" userId="44426604_tp_dropbox" providerId="OAuth2" clId="{3EA89DB7-B3F3-F141-BA2E-8FDAB039AE58}" dt="2019-04-10T19:13:39.262" v="0" actId="7634"/>
        <pc:sldMkLst>
          <pc:docMk/>
          <pc:sldMk cId="1544754754" sldId="703"/>
        </pc:sldMkLst>
        <pc:inkChg chg="add">
          <ac:chgData name="Tom Ristenpart" userId="44426604_tp_dropbox" providerId="OAuth2" clId="{3EA89DB7-B3F3-F141-BA2E-8FDAB039AE58}" dt="2019-04-10T19:13:39.262" v="0" actId="7634"/>
          <ac:inkMkLst>
            <pc:docMk/>
            <pc:sldMk cId="1544754754" sldId="703"/>
            <ac:inkMk id="3" creationId="{1685C4C0-E081-2940-ACFC-25707C3E5FAB}"/>
          </ac:inkMkLst>
        </pc:inkChg>
      </pc:sldChg>
      <pc:sldChg chg="addSp">
        <pc:chgData name="Tom Ristenpart" userId="44426604_tp_dropbox" providerId="OAuth2" clId="{3EA89DB7-B3F3-F141-BA2E-8FDAB039AE58}" dt="2019-04-10T19:13:39.262" v="0" actId="7634"/>
        <pc:sldMkLst>
          <pc:docMk/>
          <pc:sldMk cId="592886016" sldId="704"/>
        </pc:sldMkLst>
        <pc:inkChg chg="add">
          <ac:chgData name="Tom Ristenpart" userId="44426604_tp_dropbox" providerId="OAuth2" clId="{3EA89DB7-B3F3-F141-BA2E-8FDAB039AE58}" dt="2019-04-10T19:13:39.262" v="0" actId="7634"/>
          <ac:inkMkLst>
            <pc:docMk/>
            <pc:sldMk cId="592886016" sldId="704"/>
            <ac:inkMk id="2" creationId="{B3BD6C68-F3C1-DE40-8228-FF1A74370F86}"/>
          </ac:inkMkLst>
        </pc:inkChg>
      </pc:sldChg>
      <pc:sldChg chg="addSp">
        <pc:chgData name="Tom Ristenpart" userId="44426604_tp_dropbox" providerId="OAuth2" clId="{3EA89DB7-B3F3-F141-BA2E-8FDAB039AE58}" dt="2019-04-10T19:13:39.262" v="0" actId="7634"/>
        <pc:sldMkLst>
          <pc:docMk/>
          <pc:sldMk cId="496542067" sldId="705"/>
        </pc:sldMkLst>
        <pc:inkChg chg="add">
          <ac:chgData name="Tom Ristenpart" userId="44426604_tp_dropbox" providerId="OAuth2" clId="{3EA89DB7-B3F3-F141-BA2E-8FDAB039AE58}" dt="2019-04-10T19:13:39.262" v="0" actId="7634"/>
          <ac:inkMkLst>
            <pc:docMk/>
            <pc:sldMk cId="496542067" sldId="705"/>
            <ac:inkMk id="2" creationId="{C343EEBB-BDB5-1243-8647-502AD3109397}"/>
          </ac:inkMkLst>
        </pc:inkChg>
        <pc:inkChg chg="add">
          <ac:chgData name="Tom Ristenpart" userId="44426604_tp_dropbox" providerId="OAuth2" clId="{3EA89DB7-B3F3-F141-BA2E-8FDAB039AE58}" dt="2019-04-10T19:13:39.262" v="0" actId="7634"/>
          <ac:inkMkLst>
            <pc:docMk/>
            <pc:sldMk cId="496542067" sldId="705"/>
            <ac:inkMk id="3" creationId="{6F6842B6-7C57-A340-8CF9-DA6C982FB5FC}"/>
          </ac:inkMkLst>
        </pc:inkChg>
      </pc:sldChg>
      <pc:sldChg chg="addSp">
        <pc:chgData name="Tom Ristenpart" userId="44426604_tp_dropbox" providerId="OAuth2" clId="{3EA89DB7-B3F3-F141-BA2E-8FDAB039AE58}" dt="2019-04-10T19:13:39.262" v="0" actId="7634"/>
        <pc:sldMkLst>
          <pc:docMk/>
          <pc:sldMk cId="518471161" sldId="706"/>
        </pc:sldMkLst>
        <pc:inkChg chg="add">
          <ac:chgData name="Tom Ristenpart" userId="44426604_tp_dropbox" providerId="OAuth2" clId="{3EA89DB7-B3F3-F141-BA2E-8FDAB039AE58}" dt="2019-04-10T19:13:39.262" v="0" actId="7634"/>
          <ac:inkMkLst>
            <pc:docMk/>
            <pc:sldMk cId="518471161" sldId="706"/>
            <ac:inkMk id="6" creationId="{0DE2B798-752E-D14B-90E1-73450F7E63F7}"/>
          </ac:inkMkLst>
        </pc:inkChg>
      </pc:sldChg>
      <pc:sldChg chg="addSp">
        <pc:chgData name="Tom Ristenpart" userId="44426604_tp_dropbox" providerId="OAuth2" clId="{3EA89DB7-B3F3-F141-BA2E-8FDAB039AE58}" dt="2019-04-10T19:13:39.262" v="0" actId="7634"/>
        <pc:sldMkLst>
          <pc:docMk/>
          <pc:sldMk cId="1899171236" sldId="710"/>
        </pc:sldMkLst>
        <pc:inkChg chg="add">
          <ac:chgData name="Tom Ristenpart" userId="44426604_tp_dropbox" providerId="OAuth2" clId="{3EA89DB7-B3F3-F141-BA2E-8FDAB039AE58}" dt="2019-04-10T19:13:39.262" v="0" actId="7634"/>
          <ac:inkMkLst>
            <pc:docMk/>
            <pc:sldMk cId="1899171236" sldId="710"/>
            <ac:inkMk id="3" creationId="{D6C472C2-9C7D-0844-BF97-C8236D3797BA}"/>
          </ac:inkMkLst>
        </pc:inkChg>
        <pc:inkChg chg="add">
          <ac:chgData name="Tom Ristenpart" userId="44426604_tp_dropbox" providerId="OAuth2" clId="{3EA89DB7-B3F3-F141-BA2E-8FDAB039AE58}" dt="2019-04-10T19:13:39.262" v="0" actId="7634"/>
          <ac:inkMkLst>
            <pc:docMk/>
            <pc:sldMk cId="1899171236" sldId="710"/>
            <ac:inkMk id="7" creationId="{4CA0A301-B5D6-2E44-9966-8876B401A7B3}"/>
          </ac:inkMkLst>
        </pc:inkChg>
        <pc:inkChg chg="add">
          <ac:chgData name="Tom Ristenpart" userId="44426604_tp_dropbox" providerId="OAuth2" clId="{3EA89DB7-B3F3-F141-BA2E-8FDAB039AE58}" dt="2019-04-10T19:13:39.262" v="0" actId="7634"/>
          <ac:inkMkLst>
            <pc:docMk/>
            <pc:sldMk cId="1899171236" sldId="710"/>
            <ac:inkMk id="8" creationId="{0FCEE3FF-02C8-6541-AC74-E9247C97B74E}"/>
          </ac:inkMkLst>
        </pc:inkChg>
        <pc:inkChg chg="add">
          <ac:chgData name="Tom Ristenpart" userId="44426604_tp_dropbox" providerId="OAuth2" clId="{3EA89DB7-B3F3-F141-BA2E-8FDAB039AE58}" dt="2019-04-10T19:13:39.262" v="0" actId="7634"/>
          <ac:inkMkLst>
            <pc:docMk/>
            <pc:sldMk cId="1899171236" sldId="710"/>
            <ac:inkMk id="9" creationId="{4A35F082-B182-434F-A4BA-68C197861A26}"/>
          </ac:inkMkLst>
        </pc:inkChg>
        <pc:inkChg chg="add">
          <ac:chgData name="Tom Ristenpart" userId="44426604_tp_dropbox" providerId="OAuth2" clId="{3EA89DB7-B3F3-F141-BA2E-8FDAB039AE58}" dt="2019-04-10T19:13:39.262" v="0" actId="7634"/>
          <ac:inkMkLst>
            <pc:docMk/>
            <pc:sldMk cId="1899171236" sldId="710"/>
            <ac:inkMk id="10" creationId="{C2B12263-E4E3-4146-9147-7F89D36F8567}"/>
          </ac:inkMkLst>
        </pc:inkChg>
        <pc:inkChg chg="add">
          <ac:chgData name="Tom Ristenpart" userId="44426604_tp_dropbox" providerId="OAuth2" clId="{3EA89DB7-B3F3-F141-BA2E-8FDAB039AE58}" dt="2019-04-10T19:13:39.262" v="0" actId="7634"/>
          <ac:inkMkLst>
            <pc:docMk/>
            <pc:sldMk cId="1899171236" sldId="710"/>
            <ac:inkMk id="11" creationId="{5521FD54-0C5E-2947-B3DF-DB9777613EF9}"/>
          </ac:inkMkLst>
        </pc:inkChg>
        <pc:inkChg chg="add">
          <ac:chgData name="Tom Ristenpart" userId="44426604_tp_dropbox" providerId="OAuth2" clId="{3EA89DB7-B3F3-F141-BA2E-8FDAB039AE58}" dt="2019-04-10T19:13:39.262" v="0" actId="7634"/>
          <ac:inkMkLst>
            <pc:docMk/>
            <pc:sldMk cId="1899171236" sldId="710"/>
            <ac:inkMk id="12" creationId="{5538C9E2-9702-FA4F-840D-AF570F94A5E2}"/>
          </ac:inkMkLst>
        </pc:inkChg>
        <pc:inkChg chg="add">
          <ac:chgData name="Tom Ristenpart" userId="44426604_tp_dropbox" providerId="OAuth2" clId="{3EA89DB7-B3F3-F141-BA2E-8FDAB039AE58}" dt="2019-04-10T19:13:39.262" v="0" actId="7634"/>
          <ac:inkMkLst>
            <pc:docMk/>
            <pc:sldMk cId="1899171236" sldId="710"/>
            <ac:inkMk id="13" creationId="{59BEAC22-2225-094E-8D9A-F44397902E43}"/>
          </ac:inkMkLst>
        </pc:inkChg>
        <pc:inkChg chg="add">
          <ac:chgData name="Tom Ristenpart" userId="44426604_tp_dropbox" providerId="OAuth2" clId="{3EA89DB7-B3F3-F141-BA2E-8FDAB039AE58}" dt="2019-04-10T19:13:39.262" v="0" actId="7634"/>
          <ac:inkMkLst>
            <pc:docMk/>
            <pc:sldMk cId="1899171236" sldId="710"/>
            <ac:inkMk id="14" creationId="{F62206BB-9C10-8648-9CE4-709037BCA3D2}"/>
          </ac:inkMkLst>
        </pc:inkChg>
        <pc:inkChg chg="add">
          <ac:chgData name="Tom Ristenpart" userId="44426604_tp_dropbox" providerId="OAuth2" clId="{3EA89DB7-B3F3-F141-BA2E-8FDAB039AE58}" dt="2019-04-10T19:13:39.262" v="0" actId="7634"/>
          <ac:inkMkLst>
            <pc:docMk/>
            <pc:sldMk cId="1899171236" sldId="710"/>
            <ac:inkMk id="15" creationId="{BC8020D8-6ABD-444E-8FF3-CDEB9CEEEE72}"/>
          </ac:inkMkLst>
        </pc:inkChg>
        <pc:inkChg chg="add">
          <ac:chgData name="Tom Ristenpart" userId="44426604_tp_dropbox" providerId="OAuth2" clId="{3EA89DB7-B3F3-F141-BA2E-8FDAB039AE58}" dt="2019-04-10T19:13:39.262" v="0" actId="7634"/>
          <ac:inkMkLst>
            <pc:docMk/>
            <pc:sldMk cId="1899171236" sldId="710"/>
            <ac:inkMk id="16" creationId="{76B2CEEA-657F-C64D-8D3E-AD2910F1C3FB}"/>
          </ac:inkMkLst>
        </pc:inkChg>
        <pc:inkChg chg="add">
          <ac:chgData name="Tom Ristenpart" userId="44426604_tp_dropbox" providerId="OAuth2" clId="{3EA89DB7-B3F3-F141-BA2E-8FDAB039AE58}" dt="2019-04-10T19:13:39.262" v="0" actId="7634"/>
          <ac:inkMkLst>
            <pc:docMk/>
            <pc:sldMk cId="1899171236" sldId="710"/>
            <ac:inkMk id="17" creationId="{1A2A573B-379F-E445-9610-A5F0E4B8DF66}"/>
          </ac:inkMkLst>
        </pc:inkChg>
        <pc:inkChg chg="add">
          <ac:chgData name="Tom Ristenpart" userId="44426604_tp_dropbox" providerId="OAuth2" clId="{3EA89DB7-B3F3-F141-BA2E-8FDAB039AE58}" dt="2019-04-10T19:13:39.262" v="0" actId="7634"/>
          <ac:inkMkLst>
            <pc:docMk/>
            <pc:sldMk cId="1899171236" sldId="710"/>
            <ac:inkMk id="18" creationId="{12295059-EC3A-6447-A5AD-ED7E0465A084}"/>
          </ac:inkMkLst>
        </pc:inkChg>
        <pc:inkChg chg="add">
          <ac:chgData name="Tom Ristenpart" userId="44426604_tp_dropbox" providerId="OAuth2" clId="{3EA89DB7-B3F3-F141-BA2E-8FDAB039AE58}" dt="2019-04-10T19:13:39.262" v="0" actId="7634"/>
          <ac:inkMkLst>
            <pc:docMk/>
            <pc:sldMk cId="1899171236" sldId="710"/>
            <ac:inkMk id="19" creationId="{E499A1DB-E4FA-6D4F-8A5C-A3205644EE37}"/>
          </ac:inkMkLst>
        </pc:inkChg>
        <pc:inkChg chg="add">
          <ac:chgData name="Tom Ristenpart" userId="44426604_tp_dropbox" providerId="OAuth2" clId="{3EA89DB7-B3F3-F141-BA2E-8FDAB039AE58}" dt="2019-04-10T19:13:39.262" v="0" actId="7634"/>
          <ac:inkMkLst>
            <pc:docMk/>
            <pc:sldMk cId="1899171236" sldId="710"/>
            <ac:inkMk id="20" creationId="{2A3FC575-AEB2-314E-B369-7A9A9657F9A0}"/>
          </ac:inkMkLst>
        </pc:inkChg>
      </pc:sldChg>
      <pc:sldChg chg="addSp">
        <pc:chgData name="Tom Ristenpart" userId="44426604_tp_dropbox" providerId="OAuth2" clId="{3EA89DB7-B3F3-F141-BA2E-8FDAB039AE58}" dt="2019-04-10T19:13:39.262" v="0" actId="7634"/>
        <pc:sldMkLst>
          <pc:docMk/>
          <pc:sldMk cId="747300841" sldId="712"/>
        </pc:sldMkLst>
        <pc:inkChg chg="add">
          <ac:chgData name="Tom Ristenpart" userId="44426604_tp_dropbox" providerId="OAuth2" clId="{3EA89DB7-B3F3-F141-BA2E-8FDAB039AE58}" dt="2019-04-10T19:13:39.262" v="0" actId="7634"/>
          <ac:inkMkLst>
            <pc:docMk/>
            <pc:sldMk cId="747300841" sldId="712"/>
            <ac:inkMk id="10" creationId="{0C653E95-9DCD-3A43-8E19-124A7697D085}"/>
          </ac:inkMkLst>
        </pc:inkChg>
      </pc:sldChg>
    </pc:docChg>
  </pc:docChgLst>
  <pc:docChgLst>
    <pc:chgData name="Tom Ristenpart" userId="44426604_tp_dropbox" providerId="OAuth2" clId="{6159DAEA-2002-9C49-B90D-61F7FB1B9AB9}"/>
    <pc:docChg chg="custSel modSld">
      <pc:chgData name="Tom Ristenpart" userId="44426604_tp_dropbox" providerId="OAuth2" clId="{6159DAEA-2002-9C49-B90D-61F7FB1B9AB9}" dt="2019-02-18T20:25:18.632" v="0" actId="7634"/>
      <pc:docMkLst>
        <pc:docMk/>
      </pc:docMkLst>
    </pc:docChg>
  </pc:docChgLst>
  <pc:docChgLst>
    <pc:chgData name="Tom Ristenpart" userId="44426604_tp_dropbox" providerId="OAuth2" clId="{5169C0C5-1E62-DA42-B922-98EBAF02FE69}"/>
    <pc:docChg chg="custSel modSld">
      <pc:chgData name="Tom Ristenpart" userId="44426604_tp_dropbox" providerId="OAuth2" clId="{5169C0C5-1E62-DA42-B922-98EBAF02FE69}" dt="2019-02-20T20:26:15.385" v="0" actId="7634"/>
      <pc:docMkLst>
        <pc:docMk/>
      </pc:docMkLst>
    </pc:docChg>
  </pc:docChgLst>
  <pc:docChgLst>
    <pc:chgData name="Tom Ristenpart" userId="44426604_tp_dropbox" providerId="OAuth2" clId="{33989B8F-D16A-2B44-BAC5-A357D7E6F9FD}"/>
    <pc:docChg chg="custSel modSld">
      <pc:chgData name="Tom Ristenpart" userId="44426604_tp_dropbox" providerId="OAuth2" clId="{33989B8F-D16A-2B44-BAC5-A357D7E6F9FD}" dt="2019-03-13T19:22:44.981" v="1" actId="7634"/>
      <pc:docMkLst>
        <pc:docMk/>
      </pc:docMkLst>
    </pc:docChg>
  </pc:docChgLst>
  <pc:docChgLst>
    <pc:chgData name="Tom Ristenpart" userId="44426604_tp_dropbox" providerId="OAuth2" clId="{0DB9B8D7-5EFF-7E45-92A9-4210345A7488}"/>
    <pc:docChg chg="custSel modSld">
      <pc:chgData name="Tom Ristenpart" userId="44426604_tp_dropbox" providerId="OAuth2" clId="{0DB9B8D7-5EFF-7E45-92A9-4210345A7488}" dt="2019-03-06T20:44:18.246" v="0" actId="7634"/>
      <pc:docMkLst>
        <pc:docMk/>
      </pc:docMkLst>
    </pc:docChg>
  </pc:docChgLst>
  <pc:docChgLst>
    <pc:chgData name="Tom Ristenpart" userId="44426604_tp_dropbox" providerId="OAuth2" clId="{CF8B6B84-0A62-8842-BB24-1035A84CE837}"/>
    <pc:docChg chg="custSel modSld">
      <pc:chgData name="Tom Ristenpart" userId="44426604_tp_dropbox" providerId="OAuth2" clId="{CF8B6B84-0A62-8842-BB24-1035A84CE837}" dt="2019-02-13T20:07:45.982" v="0" actId="7634"/>
      <pc:docMkLst>
        <pc:docMk/>
      </pc:docMkLst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height" value="0.053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22124 9610 7569,'0'-28'231,"0"-1"0,0 3 74,0 3 0,-7 1 0,0 1 0,2 0 0,5 0 0,7 2 0,7 5 1281,5 7-1434,2 14 1,8 7 0,-1 17 0,1 11 0,-1 12 0,3 8 137,2 2 0,0 9 1,5 5-1,-5 4-169,-2 3 0,4 3 0,-7 2 0,-2-1 1,-2-4-63,-3-4 0,1-6 0,-1 3 1,0-7-1,0-7-122,1-7 1,-1-5 0,0-10 0,0-2-34,1-4 1,-1 2 0,0-12 0,1-5 63,-1-5 0,0-9 0,0 5 0,1-2 0,-1-6 41,0-1 0,-7-3 0,1 0 1,-1 2 149,-2 5 1,-3-2 101,-9 9 0,0-7-207,0 7 1,2-9-1,3 5-62,2-1 0,10-7 0,-3 5-213,5-4 0,-5-3 0,0 0-120,3 0 0,2 0 1,2 0 226,0 0 0,-7 0 0,1 0 1,1 0-1,3 2 178,2 5 0,1-2 0,-1 9 0,2 3 0,3-1 108,3-2 0,9 3 0,-3-10 0,5 0-255,3 3 0,2-8 0,4 5 0,8-5-126,5-2 1,1 0 0,4 0 0,1 0 76,3 0 1,9 0-1,-4 0 1,0 0-1,-5 3 194,-5 4 0,5-2 0,-3 6 0,-4-1 0,-5-3 279,0 2 0,-7-6 0,0 4 1,-2-5-83,-1-2 0,3 0 0,-4 0 0,1 0-149,-1 0 0,-3-7 0,-3 0 1,1 0-1,-3 0-7,-5 0 0,3 0 1,-10 7-1,-2 0 0,-2 0 104,-3 0 0,1 0 1,-1 0-36,0 0 0,0 0 2,1 0 1,-1 0-154,0 0 1,-7 0 0,1 0-52,1 0 1,-6 2 0,-1 3 220,1 2 0,-8 2 0,7-4 145,1 2-251,-8 0-811,8-7-62,-1 0 1,-4 0-173,9 0 291,-9 0 707,4 0 0,-9-2 1,3-3-1,1-4 106,3-3 0,0-2 1,-4-5-185,4 5 1,-5-5 0,5 5 0,-2-5-84,2-3 0,-4-1 1,6-6-1,-2-6 0,3-5-194,1-3 1,-6-2 0,5-4 0,-1-10 140,5-10 1,-2 3 0,2-7-1,0 2 1,1-2 119,-1-3 1,-2 8 0,4-3 0,-4 7 90,-3 7 1,6 5 0,-8 10 0,0-1 234,2 1 1,-6 9 0,4 4-1,-5 6 32,-2 1 0,0 1 0,0 0 0,0 0 0,0-1-401,0 1 0,0 0 0,2 0 1,3-3-183,2-4 0,3-3 1,-6-7-1,6 5 23,2 2 1,-5-4-1,5 7 1,-3 2 398,-4 2 1,-3 3 277,-2-1 0,0 8 0,0 0 74,0-2 1,0 4-243,0-2 0,0-1-339,0-6 0,0 0 1,0 0-62,0-1 0,0 8 0,-2 2 101,-5 3 1,2 2 0,-9 7-12,-3 0 1,5-7-1,-2 0-174,-2 2 0,-3 3 1,-3 2 97,1 0 0,7-3 0,0-2 0,-3-2 221,-2 3 1,-2-1 0,-3 0-1,-2-2 1,-4 0 222,-3-2 1,-5 6 0,-9-4 0,-5 5-81,-3 2 1,6 0-1,-6 0 1,-2 0-48,-4 0 0,7 0 1,-13 0-1,4 0 0,1 0-27,-6 0 0,4 0 1,-7 0-1,2-3 0,-2-1-45,-7-3 0,-11-8 1,-8 6-1,-7 0-71,-12-1 0,55 6 1,-1 1-1,-2 2 1,0 2-1,0 0 0,-2 0 28,-1 3 1,0-1 0,4-1 0,0 1-1,-3 4 1,0 3 0,1 0 0,0 1-1,3 2 1,1 0 279,-55 13 0,10 5 1,4-1-1,5 1 0,3 0 140,4-5 1,10-5 0,6-4-1,6-6-224,6-1 1,6-3-1,1-7 1,10 0-1224,8 0 0,10 0 0,-1 0-1460,5 0 1,13 0-1,10 0 2420,12 0 0,7 0 0,2 0 0</inkml:trace>
  <inkml:trace contextRef="#ctx0" brushRef="#br0">23762 9759 7569,'-9'2'1410,"6"8"0,10 11 0,3 12-548,-1 7 1,1 10 0,-6 4 0,3 5-843,-2 7 0,-2 3 0,-3-5 1,0-1-1,0-1 0,0-5-247,0-8 0,7-11 0,0-5 0,0-5-263,2-9 0,3 0 1,9-12 412,1-2 0,-8-3 0,0-4 0,0-5 0,0-7 212,1-5 0,-1 0 0,7 2 0,0 3 23,1-2 1,-1-3-1,0 0 1,0 2-42,1 3 1,6 7-1,0-5 1,-2 3 0,-2 4-382,-3 3 0,1-5 0,-1 0 1,0 2-1,0 2-586,1 3 0,-8 0 1,0 0-1,0 3-440,-2 4 1,7-5 1289,-5 5 0,-4 5 0,-1 0 0</inkml:trace>
  <inkml:trace contextRef="#ctx0" brushRef="#br0">24464 10014 7569,'0'-31'335,"7"8"611,0-6 1,0 13 0,-9 4 0,-3 5-166,-2 9 1,0 8 0,7 11-1,0 3-425,0 4 0,0 7 0,2 15 0,3 4-190,2 1 0,3 6 0,-6-4 0,6 4-500,2 3 1,-5-7 0,5-3 0,-1-2 0,-1-5-1,2-2-1566,-1-2 0,1-1 1,5 1 1899,-3-1 0,0 10 0,7 2 0</inkml:trace>
  <inkml:trace contextRef="#ctx0" brushRef="#br0">23911 9993 6422,'-21'-10'-115,"2"6"0,2-11 1,5-1-1,1-1 2470,-1 3 0,7 2-1184,-2 5 0,7 7-783,7 0 1,-2 19 0,9 19 0,0 12-182,-2 13 1,7 11-1,-7 13 1,-1 3 0,-3 4-1,-6 1-868,-2-1 1,7-2 0,0-9 0,0-5-392,3-7 1,-6-14 0,11-10 1051,1-9 0,3 2 0,2-7 0</inkml:trace>
  <inkml:trace contextRef="#ctx0" brushRef="#br0">23528 7675 7569,'-9'-12'862,"-3"-4"1,-7 11 0,5 8-219,7 8 1,7 15-1,4 5 1,3 5-575,-2 8 1,-3-1 0,-2 7-1,0-6-301,0-1 1,8-10 0,-1-5 0,-3-4-122,-1-3 0,-1-9 0,5-10 0,5-13 179,0-18 1,4-11 0,-6-10 0,2-6 293,4-6 0,-4-1 0,2-1 1,0 2 117,-2 6 0,5-1 0,-10 14 0,-2 10 1399,-3 7-1376,7 5 0,-6 12 0,4 9-486,-5 12 1,1 6 0,4 1 42,7-5 0,5-4 0,2-12 1,3-6 60,4-6 0,-2-7 0,7-3 0,-2 1 1,-5 4 87,-3 0 0,-1 10 0,-1 1 0,0 11 0,-2 11 413,-5 14 1,-4 17-1,-10 10 1,-3 4-172,-4 7 1,3 7 0,-8-7 0,2-7-973,6-4 1,1-6-1,3-9 1,3-2 761,4-2 0,14-10 0,12 4 0</inkml:trace>
  <inkml:trace contextRef="#ctx0" brushRef="#br0">23911 8334 6422,'9'-11'2369,"-9"6"-1174,-11 10 1,1 6 0,3 13 0,5 2-797,2 2 1,0 17 0,0-2 0,0 4-1,0 5-1202,0 5 0,2 4 0,5 0 803,7-4 0,5 5 0,2-8 0</inkml:trace>
  <inkml:trace contextRef="#ctx0" brushRef="#br0">24209 11779 6817,'9'-12'-45,"-6"-7"0,6 5 0,-2-5 0,0-2 1,0-1-1,3 1 0,2 0 576,-1 0 0,-1-1 1,-8 1-1,3 0 2137,2 0-2107,0 9 0,-7 5 0,0 14 0,0 9-201,0 10 0,0 19 0,0 19 0,0 12 0,0 6-140,0 3 0,0 10 0,0 4 0,0 5-249,0 2 0,0-9 1,0-5-1,0-7 1,0-7-966,0-7 1,2-7 0,6-10-2414,6-11 1,5-3 3406,2-12 0,10-9 0,2-9 0</inkml:trace>
  <inkml:trace contextRef="#ctx0" brushRef="#br0">24847 11672 8634,'-12'12'1255,"-4"0"0,8-3 1,4 13-613,1 11 0,6 9 0,1 8 0,6 7-680,2 4 0,-5-4 0,7-3 0,0-2 1,0-7-1,1-7-344,1-10 0,5-4 0,5-5 0,5-5-277,2-7 0,0-10 1,5-8-1,-2-13 1,1-7 443,4-6 0,-8-4 0,-5-1 0,-4 2 0,-3 2 658,0 2 0,-7 10 1,-2-2 367,-2 5 0,-3 8 645,-7 1 1,0 12-1387,0 2 1,0 9 0,-3 15 0,-1 2-402,-3 2 0,-3 1 1,5-6-1,-4 3 1,-1 3-102,1-3 0,-8 4 1,3-1-1,-5-3 385,-2-3 1,0-2-1,2 1 1,2-3 853,3-5 0,7 2 344,-7-9-1100,9 0 460,-4-16 118,9-3-990,0 0 373,0 3 0,2 9 24,5 0 0,-4 2 1,4 5-1,-5 8 573,-2 3 1,0 6-1,0 4-122,0 8 0,0 4 0,0 5 0,-2 2 0,-5 3 0,-5-1-762,0 3 0,-5-9 1,10 2-932,3-7 0,1-10 0,3 5 0,0-2 0,3-8-2776,4-6 3981,-5-8 0,17-9 0,-7 0 0</inkml:trace>
  <inkml:trace contextRef="#ctx0" brushRef="#br0">24826 11864 7569,'-15'0'2297,"1"0"-1905,10 0 123,4 0 0,4 0 0,10 0 0,3 0 117,2 0 1,-5 9 0,0 5 0,3 8-214,2 6 0,-5 3 0,-2 9 0,0-2 0,-3 2-128,0-2 0,6-8 0,-6 3-488,3-2 0,2-3 1,7-9-1,1-4 0,-1-8 1,0-5-325,0-2 1,1-2 0,-1-5 162,0-8 0,8-13 1,-1-7-1,0-6 1,1-1-1,-1-1 128,-2 1 1,0 2-1,0 2 219,2 2 0,-2 3 1,-9-4-1,-3 3-361,3 4 522,-8 1 0,8 8 905,-10 0-882,9 0-154,-13 9 1,6 5-5,-9 14 0,0-2 0,0 9 1,-2 2-1,-3 3 0,-4 5 126,-3 4 1,-2 5 0,-8 10 129,1-1 1,-7 1 0,-3-1 0,0 1 0,1-1-73,4 1 0,-3-3 0,6-5 0,4-6-33,0-6 1,9-1-1,1-3-792,-1-5 0,10-5 614,0-9 282,0 0 0,12-7 1,-7-2-1,2-3 401,-2-5-120,-3 8-607,-2-1 1,-2 10 0,-3 3-796,-2 4 0,-3-2 412,3 9 1,3-7 0,-11 5 113,-1-3 609,6-2 0,-8-7 1,6-2-1,-2-3-135,-1-2 0,1-9 1,-7 4-1,0-2 0,-1-1-324,1-1 1,0-3 0,0-2 0,-1-3-141,1-4 0,7 2 0,2-10 1,3 1-1,1-1 0,1 1 61,0-3 0,0 0 0,5 3 825,-5 7 1,4-3 0,-6 3-1,-1 4 351,-4 7 0,2 8-730,-2 9 0,10 9 1,-4 6-240,6 3 1,2 6 0,2 2 0,6 5-1,6-1 1,5 4-249,2-1 0,0-5 1,-2 5 186,-5-2 1,5 7 0,-7-3 0,2 3 0,-2 0 0,0-5 0,-3 0 124,1 0 1,-3-7 0,-5 2-67,5-4 0,-4-10 0,6-2-77,1-3 1,-6-2-1,10-7 1,3-2-1,4-8-341,8-11 0,-3-17 0,7-14 0,0 0 266,0 0 1,-5 1 0,5 3 0,-2-1 0,-5 1 0,-2 6 797,-3 6 0,0 6-285,1 8 1,-8 4 379,0 3-1163,-9 6 0,6 9-175,-3 0 408,-6 0 0,7 2 0,-11 5 278,-5 8 1,2-4 0,-7 4-1,1 1 1,1 3 27,1 2 0,-8 1 0,5-1 0,-2 0 43,0 0 1,0 1 0,-5 1 0,2 3-57,3 3 0,0 6 0,-7-4 0,2-1 0,2 1 0,5-5 69,3-2 1,-1-3-892,3 0 881,5 0 598,2-9 868,2-2-1413,8-10 0,-10 2 1,0 5-1,0 7-191,0 5 0,0 3 0,0-1 0,0 0 205,0 0 0,0 3 0,0 2 0,0 5 0,0 2 0,0 4 296,0 4 0,0 1 0,0 1-417,0-1 0,-3 3 0,-4 2-416,-7 3 1,5-3 0,-1-9 0,3-3 0,0 1 0,2-3 355,3-5 0,2-4 0,0-3 0</inkml:trace>
  <inkml:trace contextRef="#ctx0" brushRef="#br0">24315 12587 6651,'-2'-12'492,"-5"5"1,-8 4 0,-3 3 0,-1 3-1,2 4 670,3 7 1,9 7-1016,-2 8 0,5 4 1,4 12-91,5 4 1,3 5 0,6 13 0,-2 6-1,1 10 1,-4 9 108,-4 5 0,-4-12 0,-3 4-124,0 1 0,7-10 1,0-9-1,-2-7 0,-3-7-314,-2-8 1,7-4 0,0-5-1,0-6 1,0-11-690,1-6 0,8-13-16,-2 3 0,-4-16 977,-3-12 0,5 0 0,-1-10 0</inkml:trace>
  <inkml:trace contextRef="#ctx0" brushRef="#br0">25145 14054 7569,'0'11'-44,"-3"-1"0,-1-8 0,-6 3 2230,-2 2 1,5 0-1404,-7-7 0,7 0-601,-7 0 0,0 0 0,-8 0 1,1 0-1,0 0 0,-3 3 216,-4 4 0,-8-3 0,-11 8 32,-3-2-359,-9-3 1,-2-7-1,-12 2 1,-5 3-42,-10 2 1,1 0 0,-10-9-1,0-3 1,5-2 0,2 2 453,7 3 0,3 2-388,-5 0 1,9 0-1,5 2 1,5 3-1,2 2 1,3 0 52,4 2 0,5-6 0,12 4 0,2-2 117,3 2 1,9-5-180,-3 5 0,13-5 1,4 1-114,2 4 0,3 5 12,7 9 0,3-7 1,1 0-1,3 5 0,-2 5-80,-2 4 0,-3 8 0,0-6 0,0 6-72,0 9 1,2 0 0,3 11 0,2 6-1,-5-33 120</inkml:trace>
  <inkml:trace contextRef="#ctx0" brushRef="#br0">26270 14287 15281,'0'-2'0,"-5"-52"26,-2 7 0,0 2 1,7 5-1,0 4 1,0 8 387,0 4 0,0 3-709,0 0 0,0 6 130,0 1 1,0 7 248,0-7 1,-2 9-111,-6-2 0,-15-2 0,-20 2 0,-13 2 0,-15 3 0,-17 4 98,-16 5 0,-14 7 0,51-1 0,-1 3 12,-2 1 1,-2 1 0,0-2 0,0 1 0,0 0 0,0 1 0,4 1 0,1 0 0,5 0 0,1 0 0,-40 16 0,18-9-1355,19-9 0,15-5-2898,20-5 4168,20-5 0,40-11 0,13-15 0</inkml:trace>
  <inkml:trace contextRef="#ctx0" brushRef="#br0">24785 17563 17252,'8'22'927,"8"4"43,8 5-684,4 2 1,10 3-1,-3 4 1,6-2-1052,1-3 0,1 0 0,-1 6 0,1-4 0,-1-4-713,1-2 0,-1-3 0,-1-6 1478,-6-1 0,5 0 0,-7 1 0</inkml:trace>
  <inkml:trace contextRef="#ctx0" brushRef="#br0">25101 17563 20175,'-32'51'51,"-20"50"39,5 8-589,25-52 0,1-1 1,-21 55-1,20-11 1,11-8-1,6-10 499,5-11 0,0-9 0,0-20 0</inkml:trace>
  <inkml:trace contextRef="#ctx0" brushRef="#br0">26293 17477 6998,'-21'2'1319,"0"5"0,7-5 0,0 6-730,-1-6-69</inkml:trace>
  <inkml:trace contextRef="#ctx0" brushRef="#br0">26208 17498 12302,'5'0'422,"12"-2"168,11-3 0,10-5 0,4-1-543,8-6 1,2 1 0,7-1 0,-5 5 0,-2 3-769,-4 4 1,-3-4 0,-5 1 0,-5 4-2458,-6 1 3178,-6 3 0,-11 0 0,-2 0 0</inkml:trace>
  <inkml:trace contextRef="#ctx0" brushRef="#br0">26379 17923 6714,'0'21'2527,"2"-2"-1191,5-5 1,7-6 0,12-13-1019,3-2 1,6-7 0,-4 7-479,2 2 1,2 0 0,5 0 0,-2-2 0,-2 3-661,2 1 0,2 3 820,2 0 0,10-9 0,3-3 0</inkml:trace>
  <inkml:trace contextRef="#ctx0" brushRef="#br0">27740 17455 7569,'0'-21'2327,"-2"9"0,-3 3-1738,-2-1 0,-7 10 1,7 3-1,-1 13-698,-1 10 0,7 14 0,-5 1 0,4 6 1,3 0-1,0-2-106,0-2 1,3-3 0,4-5 0,7-7-487,5-4 0,4-10 0,3-2 1,5-2 459,2-6 1,-7-4 0,0-7 0,-7-7 0,-7-7 212,-3-8 0,-2 6 0,-7-8 0,-2 0 0,-5-2-61,-7 0 0,-3-7 0,-2 5 0,3-6 488,-1-1 1,-6 7-1,8 1 1,-3 6 596,-4 9 1,1 0 0,0 10 1879,-1-3-2684,11 7 1,20-4 0,19 9 0,13-3 0,11-4-85,11-7 1,4-5-1,11-2 1,2 0-279,3 0 0,-8 2 0,-4 2 0,-7 5-1756,-7 3 0,-5 2 1926,-10 7 0,-8-10 0,-4-2 0</inkml:trace>
  <inkml:trace contextRef="#ctx0" brushRef="#br0">26464 12331 7569,'-10'12'-69,"-2"-2"0,-2-10 0,0 0 0,-3 0 719,-1 0-484,6 0 0,12-7 0,16 0 0,10-1 0,12-1-34,9-5 1,8 2 0,9-2 0,2 0-141,5 2 1,11-7 0,13 7-1,-1-2 1,3 0 9,0-3 1,3 1 0,6-1 0,0 3-37,1-2 0,-8-1 1,-2 0-1,-3 6-37,-4 1 0,-5-4 0,-7 5 1,-7-1-1,-5-2-123,-2 0 0,-9 8 0,-6-3 0,-4 4 0,-7 1-312,-10-5 506,1 4 0,-27 3 0,8 12 0</inkml:trace>
  <inkml:trace contextRef="#ctx0" brushRef="#br0">26719 11949 7569,'12'0'-101,"-3"-10"353,-18 8 0,-3-7 1,-9 9 10,-1 0 1,1 0 0,0 0 0,0 2 1,-1 5 1,1 5-1,-3 9 1,-4 0 0,-5 1 157,0-1 0,-7 10 1,4 2-1,-4 2 0,-3 0 7,1 3 0,6 2 1,3 3-1,3-1-216,4 1 0,11-8 0,6 1 0,2-1-124,0-2 1,9 5-1,12-9 1,8-3-1,8-3-217,13-2 0,2 1 0,12-3 1,2-5-336,2-7 1,3-2-1,-3-1 1,-4 3-1,-7 0-477,-5 3 1,-12-5 0,-7 9 938,-10 2 0,-6 13 0,-10 4 0</inkml:trace>
  <inkml:trace contextRef="#ctx0" brushRef="#br1">31888 7122 24575,'-112'-31'0,"-1"-1"0,0 1 0,24 14 0,-7 2 0,-4 1 0,-5 1 0,-4 4 0,-2 1-328,7 4 0,-3 3 0,-4 1 1,-2 2-1,-3 2 0,-1 1 1,-2 1-1,-1 1 0,9 1 1,-1 0-1,-1 2 0,-3 1 1,0 1-1,-2 1 0,0 1 1,-2 0-1,-1 1 0,1 1 1,9-1-1,-1 0 0,-1 1 1,-1 1-1,0 0 0,-1 2 1,-1-1-1,-1 2 0,1-1 1,-2 2-1,1 0 0,-1 0 221,11 0 1,-1-1-1,0 1 1,0 0 0,0 1-1,-1 1 1,-1-1-1,1 2 1,-2 0 0,0 0-1,0 1 1,-1 1-1,-1 0 1,-1 1 106,6 0 0,-1 0 0,-1 0 0,0 1 0,0 1 0,-1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22315 10269,'-42'-2,"-1"-5,1-7,-1-3,1 3,9 4,25 17,27 1,19-4,21-1,5-3,14 0,12 0,9 0,-39-4,1-2,2 0,1-2,3-1,1-1,3 0,0 1,3 2,1 0,2-3,0 1,-4 3,0 0,-2 0,0 1,-2 0,-1 2,1 2,-1 0,-4 1,0 0,1 0,0 0,55 0,-6 0,-10 0,-7 2,-17 3,-7 2,-9-2,-14-3,-1-2,-20 0,-22 0,-26 0,-19 7,-12 0,-9-2,-9-2,-8-3,-9 0,0 0,-2 0,-6 0,4 0,-8-3,0-2,0-2,-5 3,-2 1,-5 3,-2 0,-2 0,-1 0,10 0,5 0,7 0,5 0,11 0,7 0,10-2,10-5,13 5,15-8,26 10,25 0,18 0,13 0,15 0,11 0,8 0,4 7,7 0,3 0,0 0,-3 0,12 3,-11-5,1 2,1-3,-7 1,-8 0,-9 2,-4 0,-6 3,-8-8,-11 7,3 1,-16-8,-3 17,-49-17,-17 6,-17-6,-4-2,-7 7,-3 0,-5 10,-1-6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22103 11864,'87'-7,"5"0,8 2,15-5,-52 6,0-1,3 0,0 0,-1 0,0-1,-1 1,0 0,-1 0,1 1,3 0,1 1,2-1,0 1,-1-1,1 1,-2 0,-1 1,-3 0,-1 1,-1 1,-1 0,1 0,-1 0,1 0,-1 0,60 0,-10 0,-10 0,-8 0,-15 8,-8-1,-6 0,-7 2,-14-7,-43 15,-26-10,-24-2,-19-3,-4-2,-29 0,-9 0,50 0,-3 0,-5 1,-1-2,-8-2,0-1,-4 0,1-1,-3 0,0 0,-1 1,0-1,-4-2,0 0,0 2,-1 3,-1-1,0 1,-1 0,2 1,2 1,1 0,-2 0,0 0,9 0,0 0,-1 0,1 0,1 0,2 0,3 3,1 2,6-1,2 1,-48 4,18 3,15 0,16-5,14 7,22-7,21 5,28-2,22-6,16-1,19-3,14 0,9 0,15-7,-56 3,1 1,2 0,1 1,3 0,1 1,2 1,0 0,3 0,0 0,0 0,-2 0,-2 0,0 0,-4 0,0 0,1 0,0 0,54 0,-58 0,-1 0,60 0,-15 0,-14 0,-4 0,-5 0,-5 0,-15 0,-13 0,-5 0,-12 0,-31-7,-23 0,-17 5,-11 7,-15-1,-12 8,1-2,-18 6,6-4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21550 12884,'4'-40,"13"5,18 6,5 8,12 5,-2 4,2 2,2 6,6 1,1 3,3 0,0 0,0 0,-1 0,1 0,2 0,5 0,7 0,5 0,4 0,3 0,7 0,7 0,-2 0,14 0,-1-2,-54-2,-1 1,58 0,-58 0,1-1,59 2,1 2,-1 0,-6 0,4 0,-2 2,-5 5,5-2,-3 9,-2 0,0 1,3-1,-3-7,7 5,0-3,0-4,-4-3,4-2,-2 0,-5 0,-2-2,-5-5,-3-5,-4-2,-2 0,-3 2,-7-2,0 4,0 1,-2 6,-3-6,-4 2,-3 0,-4 2,4 0,-2 1,-2-4,-3 4,-2 1,-1 1,-1-3,-5-2,-5-2,-10 4,1-2,-1 2,-9 3,-2-8,-29 8,-32 21,-27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21869 18285,'-19'0,"19"0,23 0,15 0,5 0,-1 0,1 0,4 0,7 0,10 0,14 0,0 0,7 0,8 0,-4 0,8 0,-2 0,-5 0,-3 0,-2 0,-2 0,-5 0,-7 0,-7-7,-5-1,-2 4,2 1,-14-4,-3 0,-30 0,-19 7,-10 0,-32 2,-3 6,0 6,-22 5,-1 2,-13 0,-4 0,-2 1,4-1,-10 3,-1-1,-3-2,7 5,7-14,7 2,5 1,19-4,3 4,8-8,29 2,22-2,27-2,20-5,19-7,6-7,13-5,6-3,6 1,4 0,0 0,2-1,-7 8,8 0,-13-2,-11-1,-12 3,0 4,-17 1,10-3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21443 15861,'43'-26,"-1"5,1 6,-1 6,1 2,-1 0,3 0,7 0,7 0,3-3,14 5,-10-6,7 1,10 5,7 3,-8-5,8 0,0 2,-3 3,8 2,-3 0,-2 0,0 0,2 0,3 0,6 0,-4 0,-2 0,13 0,-1 0,-1 0,-2 0,-5 0,-6-3,3-1,-1-6,-5-2,4 8,-1-6,-4 3,-1 0,4-7,3 7,-1 2,1 3,-6 2,8 0,0 0,3-3,-1-4,-9 5,2-5,-5 4,-2 3,0 0,-2 0,-2 0,-6 0,-2 0,1 0,-6 0,3 0,-2 0,-3 0,0 0,0 0,0 3,-4 4,-10-5,5 5,2-4,0-3,-2 0,2 0,-10 0,-1 0,-4 0,-8 0,-1 0,10 0,10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23230 17753,'88'0,"4"0,7 0,17 0,-53 1,2 0,4 2,1-1,3 2,1-1,1 0,1-1,0 0,1 1,2-1,1 0,-1 2,0 0,0-3,1 0,-3-2,-1 0,0-2,-1-2,-4-2,-2 0,0 3,-1 1,-1 1,1-1,-1 2,0 0,0 1,-1 0,-1 0,0 0,-1 0,-1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24124 13480,'26'-17,"-5"-4,-14 4,-24-6,-20 11,-13 2,-9 6,-3 1,-1 3,-4 0,-3 0,-8 3,-5 4,-2-5,0 8,2-3,5 0,-2 2,9-4,2 2,5 0,8 3,4-8,9 7,0 1,13-3,8 14,18-11,23 8,16-6,12-5,5-7,10 0,9 0,4 0,13 0,11 0,5 0,2 0,-6 0,-1 0,3 0,2 0,-7 0,-5 0,-7 0,-7 3,-7 4,-7-5,-8 5,-6-4,2-1,-2 5,-10 5,-24 0,-23-5,-21-2,-17-1,-12 3,-16 0,-12-4,-12 1,-7 4,-12 1,56-6,0-1,-3 1,0 1,0-2,1 1,-59-1,60-1,0 0,-53 4,8 2,11-2,12-3,22-2,4 0,8 0,23 0,14 0,33 0,22 0,13-2,11-3,8-2,15 2,14 3,7 2,-2 0,2 0,2 0,-2 0,-2-7,-7 0,-8 2,-9 3,-7 2,0 0,-9 0,-10 0,-7 0,-9 0,-1 0,-9 0,-37 0,-30 0,-20 0,-24 0,-16 0,-20 0,46-1,-3-1,-3 0,-1 0,-1-2,0 0,2 1,0-1,3 4,2 0,5 0,0 0,-54 10,12 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25698 12565,'-43'0,"1"0,-1 0,20-9,15-1,32-4,14 7,9 5,3-1,-5-1,4-3,8 2,0 3,4 2,8 0,2 0,2 0,-2 0,-5 0,3 0,2 0,-1 0,-8 0,-5 0,-8 0,6 0,-1-3,0-4,-11 5,-19-8,-24 10,-24 0,-19 0,-20 7,-18 0,-9 1,-9 1,39-7,-3 1,-2 2,-2 2,-3-2,0-1,1-1,-1-1,1-1,1 0,0 2,1 1,4 0,1-1,-56 2,11-3,29-2,22 0,8 0,36 0,22 0,28 0,23 0,22 0,16 0,5 0,5-2,4-5,-4 5,5-6,-6 4,-1-3,-3 4,-5-4,-7 5,-7-1,-7-4,-7 5,-12-5,-2 5,-3 2,3 2,-7 5,-24-5,-7 20,-24-6,-9 3,-10 5,-21-17,-5 0,-6 2,-18-6,-11 4,-12-5,-9 0,-7 6,-8-6,54 1,-1 1,-2-2,-1-2,-3 1,1-2,0 1,-1 0,3 1,1-2,3 1,1-2,4 0,1-1,-52-4,14-2,11 4,13-2,11 2,12-7,-5-2,19-5,12 5,33 2,19 3,12 4,16 3,13 2,15 0,15 0,24 0,-57 0,2 0,2 0,1 0,3 0,0 0,1 0,1 0,-2 0,0 0,1 0,0 0,3 1,0 0,-1 3,1-1,-1-2,-1 1,-3 2,0 1,-4-1,0-1,-2 1,-2-1,-2-1,-1 1,55 6,-13-1,-10-4,-14-1,-9-3,-5 0,-1 0,-18 0,-42 0,-39 0,-21 0,-16 2,-12 5,-28-5,45 2,-1 0,-6-3,-2 0,-3-1,-3 0,-8 3,-2 1,-4 0,0-1,-2 0,-1-1,0-1,0 0,1-1,1 0,6 0,0 0,3 0,1 0,2 0,2 0,1 0,2 0,10 0,3 0,-48 0,19 0,19 0,31 0,33 0,42 0,67 0,25 0,-47 0,3 0,10 0,3 0,6 0,2 0,8 0,2 0,0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15274 1169,'-24'0,"5"-9,19 7,26 6,10 10,4 3,0-12,10 4,9 3,5-7,19 2,9-5,9-2,15 0,-52 0,2 0,3 0,2 0,1 0,2 0,5 0,1 0,1 0,1 0,-1 0,1 0,-3 0,0 0,-1 0,0 0,0 0,0 0,-1 0,0 0,-5 0,0 0,-3 0,-1 0,-3 1,0-2,1-2,-2-1,52-3,-3 0,-4-3,-14 8,-22-5,-5 5,-8 2,-6 0,-12 0,-6 0,-10 0,-12 0,-28 0,-19 0,-29 0,3 2,3 3,-4 2,-3 7,-8-5,-7 1,-5-1,-19 5,-9-6,52-5,-2 1,-4-1,0 1,0-1,0 1,-9 0,-1-1,-4-3,-1 0,-6 0,-2 0,-7-1,-2 2,-15 3,-3 1,34-1,-1 0,-1 0,1 1,-1 0,0-1,2 1,-1 0,2 0,-39 3,1 0,7 0,2 1,5-1,3 0,9-2,4 0,10-2,3 1,3 2,4 1,-38 1,11 0,15 3,16 0,19-7,57 4,38-11,39-8,-29 0,3-1,11 1,4-1,12-4,4-1,2 2,2 0,4-1,1 2,6-1,2 2,-28 1,2 1,0 0,3 0,0 1,1-1,0 2,0-1,0 1,1-1,0 2,-1-1,1 0,0 1,-2 1,-7 0,-1 2,0-1,37-1,0 1,-8 0,-1 0,-4 2,-2 1,-9 1,-2 0,-8 1,-3 0,-4 0,-3 0,-6 0,-2 0,49 7,-8 0,-11-2,-15 4,-2-1,3-4,1-1,3-3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15104 1871,'54'-12,"-4"5,4 5,3 2,14-3,9-1,10-3,9 2,10 2,12 3,-56 0,2 0,1 0,1 0,7 4,2 2,-4 0,1 0,-1 1,1 0,-3 0,0 0,-4-3,-2-1,-4 3,-1 0,58 3,-4-4,-4-2,-11 4,-10 0,-10-3,-12-1,-8-3,-8-3,-10-4,-18 0,-24-14,-24 14,-44-7,-8 9,-16 5,-17 0,-7 2,45 0,-2 1,-2 1,-1 2,-6-1,-2 1,-6 2,-2 1,1 0,-2 1,-7 0,-1 1,2-1,-1-1,2-2,-2 0,-6 3,-1-1,6-3,1 0,6 1,1 0,8 1,3-2,11-3,2-1,7 2,1-1,-43-1,14-2,20 0,74 0,41 0,38 0,28 0,-49 0,1 0,0 3,0 1,-3 0,0 0,1-2,1 0,1-1,-1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14891 14904,'-52'-42,"19"4,28 7,34 12,20 7,15 8,7 1,5 3,11-7,15 0,6 2,11 3,-57 2,1 0,55 0,-51 0,1 0,0 0,1 0,1 0,-1 0,2 0,0 0,-1 0,0 0,3 0,0 0,-1 0,0 0,1 0,-1 0,-3 0,-1 0,-5 0,-1 0,54 0,-7 0,-13 0,-6 7,-9 0,-8-2,-12 0,-6 2,-13-3,-6 8,2-2,-17 6,-21-6,-29 4,-13-7,-15-5,-4-4,-24-5,-10-5,-7-2,-4 0,44 10,-1 1,-4-3,-1 0,-4 0,0 0,-2 0,-1 0,-1 3,1 1,-2-1,0-1,-2 3,0 0,0 1,-1 0,1 0,0 0,1 0,0 0,4 1,1 0,2 1,1 1,2 0,1 1,3 1,0 0,3-3,2 0,-50 5,14-2,13 0,20 0,5 2,24 0,33-7,26 0,45 0,12 0,14 0,12 0,-45-1,2-1,2 0,1 0,4-2,3 1,3-1,2 1,7 1,2 1,3-1,0-1,4-1,0-1,2-1,1 0,2 4,1-1,-1-1,0-1,1 1,2 1,2-2,1 0,0-1,-1 1,-4 1,0 1,-6-3,-1 0,-3 1,-1 0,-3 3,-1 0,-8-3,-2 0,4 1,-1 1,-3 0,-2 1,-1 1,-1 0,-7 1,-2 0,-2 0,0 0,55 0,-7 0,-2 0,-20 7,-6 0,-10 0,-11 3,-8-8,-11 5,-1-5,1-2,-10-9,-16-3,-27-7,-23 5,-10 5,-13 9,-3 0,-5 0,-7 0,-14 0,-14 2,-10 3,49-2,-1 1,-1 0,-1-1,-10-2,-3 0,-5 1,-1 1,-7 0,-2 1,3 0,-1-1,-5-2,-1-2,1 2,1 1,2 0,0 0,1 2,1-1,-2 2,2 0,11-3,2 1,5 1,1 1,6 0,2-1,-46 6,27 4,10-7,33 14,43-6,47-6,52-4,-31-4,5-2,12-3,5-2,18 1,5-1,-34 1,0 0,1 0,5 0,1 1,0-1,3 1,0 1,-1-2,1 0,-2-1,1 1,0 0,0 2,0-1,2 0,0 1,1 1,2 0,1 0,0 1,-3 0,1 0,0 0,9 1,1 0,0 0,-2 2,1 1,-1 0,2-1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14700 2615,'-29'-5,"17"-4,27-5,22 4,18 6,9-3,9-1,12 4,14 1,12 3,-48 0,2 0,6 1,2 1,5 0,3 0,6 2,3 0,1-1,2 1,10-4,2 0,2 0,1 2,4 2,1-1,3-2,2 0,1 3,1-1,0-1,1-1,-2-1,0 0,-3 0,-2 0,-7 0,-2 0,0 0,-4 0,-12-1,-3-1,-3 0,-3 0,-7-1,-2-1,-6-3,-2 0,41-3,-7 1,-12-1,-12 3,-16 7,-7 0,-15 0,-33 0,-25 0,-20 0,-14 0,-6 0,-8 0,-14 0,-17 0,-9 0,-10 0,55 0,-2 0,-4 0,-1 0,-3 0,-1 0,-4 0,-1 0,-6 3,-2 1,-2 0,-2-1,-3 1,0-1,-2 2,-1 0,-4-4,0 0,4 5,-1 0,-4-3,-2-1,-2 1,0 1,4-2,0 0,1 0,2-1,8-1,1 0,7 0,2 0,6 0,3 0,5 0,3 0,-47-7,31 0,17 2,14 3,24-5,21-1,26 4,37 1,22 3,10 0,18 0,5 0,-2 0,-5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15253 8122,'-33'-43,"0"10,4 5,15 14,2-3,33 10,22 2,26 3,18 4,19 3,-44-2,2 1,11 4,3 1,7-3,1-1,3 2,1 1,5-1,2 0,5 1,1 0,5-2,-1-2,0 0,-1-1,-1-2,-2 0,-4 0,1-2,3-2,-1-1,-8 0,-1-1,-2-1,-2-2,-6-4,-1 0,-6 2,-1-1,-3-3,-2-1,-3 3,-1 1,-5 0,-2 0,47-10,-11 9,-19 3,-13 2,-11 0,-30 0,-22 7,-38 2,-33 3,-14 4,-14 3,-10-7,45-1,-2 1,-1-1,-1-1,-3 1,-2-1,-3 0,-2-1,-5 3,-1 0,-5-2,0 1,-1-2,-2 0,-2 0,-1-1,-3-1,-2 0,-6 0,-1 0,3 0,0 0,-2 0,-1 0,1 0,-1 0,-1 0,1 0,9 0,3 0,2 0,1 2,4 1,4 1,14-2,2 1,5 2,1 2,-42 4,19-1,12-1,33 10,25 3,44-8,44 5,17-8,16-6,-39-3,3-1,11-1,1 0,8 0,2 0,6 0,1 0,3 0,1 0,7 0,0 0,3 0,1 0,1 0,-1 0,0 0,-1 0,-1 0,-2 0,-6 0,-2 0,-6 0,-3 0,-10 0,-3 0,-7 0,-4 0,33 0,-20 0,-18 0,-12-8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15231 6230,'34'-34,"6"8,9 5,6 2,4-4,-14-1,-3 10,-2 7,1 4,4 3,4 0,8 0,9 0,12 0,0 10,17 2,-1 0,8-3,9 0,0-6,7 4,0-5,1-2,1 0,-56 0,0 0,-1 0,-1 0,0 0,-1 0,60 0,-15 0,3 3,-5 1,-10 3,-4-2,-14-3,-5 1,-8 2,-6 2,-5 0,-9-7,-1 0,-37-7,-22-3,-23 1,-19-1,-9 6,-15 1,-12 3,-2 0,-4 0,-3 0,-5 0,-2-2,-3-5,52 6,-1-1,1-2,-1-1,-3 1,0 1,-2-1,1 1,-2 1,1-1,2-2,-1 1,-4 0,-2 1,-1 0,-1 1,-2 1,1-1,-1-1,2-1,8 1,2-1,-49 0,22-1,19-2,12 2,18-9,24 7,21-5,29 2,26 3,19-2,23 4,-37 0,4-2,4 1,1 1,5-2,2 2,5 2,2 1,4-2,1 1,0 1,0 2,1-1,0 2,0-2,0 2,-3-1,-1 2,2 0,-1 1,-1 1,-1 1,-1 1,0 0,-4-3,-1 1,-4 2,-1 2,-5 0,-3 1,-6-2,-1 0,41 9,6 1,1-8,6-4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15529 17413,'38'0,"2"-2,8-6,4-3,7-4,7 1,7-2,10-3,4-2,8-1,2 1,2 0,-2 2,7 2,0 3,5 0,-1 0,1 0,-5 9,0-5,-2 3,2 0,-3 3,-1-6,-1 3,-9 2,-10 3,-7 2,-11 0,-5 0,-8 0,-4 0,-28 17,-24 4,-31 0,-19-4,-7-1,0-6,-2-1,-5 0,3 1,-10-5,-5 4,-7 3,0-7,-9 2,-5-5,-7-2,-9 0,4 0,0 0,5-2,4-5,8 2,21-7,10 3,9 2,9-3,14 8,15-10,28 5,19 4,40-6,8 0,11-3,12 0,19 0,-54 9,1 1,3-1,0-1,2 2,1 0,3 0,0 1,2 1,1 0,7 1,-1 1,-2 0,-2 0,0 1,-2 1,-5 4,-1 1,-2-1,-1 0,-4 5,-2 0,52 6,-11 10,6-1,1-4,6-5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15955 5570,'-43'0,"13"-4,8-10,13-15,4 6,-2-6,-17 13,-16-6,-7 13,16 7,26 9,34 2,18 1,12-1,22-2,6-7,10 0,12 0,9 0,-55-3,1-1,2 0,1 1,1 0,1 1,0 1,1 0,1 1,0 0,2 0,1 0,-1 0,0 0,2 0,-1 0,-2 0,0 0,5 1,0 0,-5 2,-2 1,-6 2,-1 0,53 6,-9 7,-8-5,-9 3,-10-3,-16 2,-14-9,-27 5,-30-12,-19 5,-45-12,0 4,-4 3,-10 0,-22 0,-2 0,-6 0,54 0,-1 0,-3 0,0 0,-1 0,-1 0,2 1,0 1,-1 1,0 1,-4-3,1 0,1 3,1-1,1-1,2-1,1-1,1 0,-59 0,3 7,57-4,1 1,-53 1,4-3,12 0,5 3,9 2,10-2,9-3,14-2,20 0,34 3,39 1,23 3,22 0,16-7,9 0,8 0,-56 0,0 0,-4 0,1 0,2 0,2 0,1 0,0 0,-1 0,1 0,1 0,1 0,-1 0,1 0,-1 1,1 1,0 1,-1 1,-4-2,0 1,54 8,-5 1,-9 0,3-7,-10 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24783 6633,'-35'0,"-1"3,-2 4,17-5,7 8,28-10,24 0,21 0,2 0,8 0,7 0,9 0,7-3,7-1,5-3,5-1,2 8,5 0,2 3,-56 0,-1 1,55 5,-3 8,-6-3,-8 3,2 2,-11 2,-7-2,-12-3,-12-2,-5-2,-4 2,7-7,-12 3,-3-3,-23-9,-5-8,-28-4,-14 7,-10 5,-5 2,-9 0,-7 0,-9 0,-10 7,-17 0,-11 0,46-4,-1 1,-4-1,-2 1,-2 3,-2 0,-2-2,0 0,2-1,0 1,3-1,1 2,3 1,1 0,-55 0,14-2,18-3,20-2,12 0,37 0,24 0,36 0,33-2,30-6,-47 3,3-1,10-5,2 0,3 1,0-1,2 0,0 1,2 0,1 1,3 0,0 1,-1 2,0 1,-1-1,0 0,-1 0,-1 0,-6 2,-1 1,0-3,1 0,-5 1,-1 1,-8 1,-1 1,46 0,-21 2,-21 9,-12 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24996 18008,'-24'-33,"5"2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24932 17902,'-33'0,"2"0,19-10,8 8,18-5,2 5,20 2,2-3,7-1,11-4,-6 1,14 7,0 0,4 0,10 0,14 0,5 0,5 0,4 0,-2 0,-43 0,1 0,2 0,0 0,2 0,0 0,1 0,-2 0,-3 0,-1 0,60 0,-1 0,-1 0,-4 0,-8 0,-3-2,-5-3,-7-2,-14-2,-9 4,-10-4,-9-3,-6 7,-1-2,-10-5,-23 3,-25-5,-15 6,-13 6,-7 2,-6 0,-18 0,-8 0,-8 0,-12 7,1 0,-8 0,-5 3,53-8,0 1,-1 2,1 1,-3-1,0 0,0-2,0 1,-54 5,-2-6,4 4,2-5,10-2,7 0,5 0,10 2,4 3,7 2,12 0,2-7,-2 0,16 0,22 0,42 0,34 0,20 0,20 0,6 0,8-2,5-5,-50 6,2 0,-3-3,1 0,2 2,1 0,0 0,0-1,1 0,-1-1,3 0,-1 1,0 2,0 2,3-1,0 0,-1 0,0 0,-2 0,1 0,0-1,-1-1,-4 0,-2 0,55-5,-7 2,-7-4,-4 1,-11 1,-11 0,-14 0,-2-7,-13 7,-8 0,-25 9,-23 5,-14 5,-22 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15848 17434,'-42'-21,"13"2,3 0,0-2,3-10,-8 0,0-2,-2 3,-2 11,-8 12,27 7,23 7,14-5,33 5,3-4,7-3,23-8,6-1,11 0,7-3,2 0,-51 9,2 1,-2-2,1-1,3 1,0 1,0-1,1 1,-2-2,0 0,-2 3,1-1,0 0,0-1,-1 2,-1 0,59-1,-61 0,0-1,49-3,-7 2,-6 3,-15-5,-15-3,-9-1,-5-6,-14 3,-17-7,-21 6,-24-8,-16 9,-19 4,-17 6,-14 1,-25 3,52 0,-2 0,-4 0,-1 0,-9 0,-1 0,-5 1,-2 1,-6 0,-1 3,-6 1,-1 2,-4 1,0 1,2 1,0 1,-4 1,1 0,6 1,2 1,3-2,3 0,10-1,3-1,7 0,2-1,6 1,1 0,-51 8,15-5,21 2,14-9,12-2,19-5,26-7,24-2,49-8,5 3,9-3,10-2,16-2,-45 10,1 1,4 0,0 1,5 2,0 0,7-2,0 1,3 4,1 1,3 1,1 0,1 0,1 1,0 1,1 0,2 1,0 1,-4 0,-2 3,-2 1,0 2,-2 1,-1 1,-4 0,-1 1,-6-1,-1 1,-6 0,-1-1,50 12,-14-1,-12 0,-14-2,-14-5,-10-7,-12-4,1-3,-22-12,-7-9,-24 7,-20-5,-13 7,-16 7,-17 3,-23 2,43 0,-2 0,-5 1,-2 0,-4 2,-1 1,0 1,0 2,-3 3,-1 1,2-1,0-1,3 0,1-1,2-1,1 0,9-2,1 2,-44 9,14-4,11-3,17 6,15-6,4 3,28-5,24 7,24-9,35 2,8-5,13-4,17-5,-43 3,3-2,8-2,1 0,3 1,1 0,4-2,1 1,5 2,1 0,2 0,0 1,0-1,-1 0,1 1,0 0,-2 1,-1-1,-1-2,1 0,-2 3,0 1,-1 0,0 1,-2 1,-1 0,-11-3,-3 0,46-3,-18 3,-15 1,-7 3,-32-7,15-5,-4 10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15231 2934 6804,'-11'-2'-841,"4"-5"1031,4 4 0,1-6 584,-5 9 0,2 0-84,-9 0 1,7 0 123,-7 0-724,-1 0 1,-4-10 0,3-4-192,2-5 1,0 5 0,-10 2 0,-2 3-18,-2 4 0,-10 3 0,2 2 1,-4 0-1,-2 2 0,-1 5 122,0 7 1,-6 12 0,-1 5 0,5 0-18,7-1 0,1 1 0,8-5 0,3 3 177,3-3 0,4-3 0,2-2 0,5 1-125,3-1 0,2 0 1,7 0-1,0 1 1,0-1-21,0 0 1,0 0 0,2 1-1,3 1 1,4 3-72,3 3 1,-7 6 0,2-4 0,-5 2 64,-2 5 1,0 2 0,0 0-1,0-2 7,0-3 0,0-2 1,0 5-1,0-5 26,0-2 0,0-3 1,-2-6-1,-3-1 1,-2 0 51,2 0 0,-4 1 1,0-1-1,-1 2 0,-2 3-58,0 3 1,1 9-1,-6-3 1,3 5-97,-3 3 1,1-1 0,-1 1 0,5-1-24,3 1 1,-5-3 0,7-2 0,2-5 0,3 0-18,2 0 0,0-5 1,0 5-1,0 0 1,2-2 43,5 0 0,-2 4 0,7-4 0,-1 2 84,1 5 1,-5-5-1,5 2 1,0 3 1,0 2 0,0 1 1,4-4-1,-2-4 32,3-2 1,-8 7 0,1-5 0,-3 0-1,0-2 127,-2-1 1,-3 1 0,-2 7 0,-2-3 0,-3 3-70,-2 2 1,-10 3 0,3 2-1,-5 2-22,-2 3 0,0-1 0,2-4 0,2 2-152,3 3 1,7 0 0,-5-8 0,3 1 0,4-1-252,3 1 0,2-1 0,0 1 0,0-1 0,2 1 147,5-1 1,-2 1 0,7-3-1,-1-2 37,1-3 0,2 1 0,8 4 0,-3-5 119,-5-6 0,2 1 0,-6 1 1,-1 2-1,1 3 267,-6-3 0,-1 4 1,-3-6-1,0 2 1,-3 5-77,-4 2 0,-4 3 1,-11-1-1,1 1 98,0-1 1,7 1 0,-1-1 0,1-2-260,2-4 1,1 2-1,6-10 1,-2-2-381,2-2 0,3 4 0,4 0 177,5-2 1,-2-2-1,7-3 11,-3 0 1,5-6 0,-4-4 141,2-1 0,-8 6 0,6-1 0,-3 3 64,0 4 1,2-1 0,-4 3 0,2 2 0,0 2 57,3-2 0,-6 0 0,8 0 0,0 0 0,0-5-53,4-4 0,3-5 0,3 2 0,-1-7-261,0-5 0,3 5 0,2 0 210,2-2 0,10-3 0,-5-2 0</inkml:trace>
  <inkml:trace contextRef="#ctx0" brushRef="#br0">18125 6676 7569,'-15'0'-39,"1"0"1,7 0-1,-7 0 1,2 0 0,7 0-1,13 0 121,8 0 0,5 0 1,1 0-1,1 0 0,6 0 35,6 0 1,3 0 0,0 0 0,0 0 0,4 0-71,5 0 1,12 0 0,-2 0 0,5 0 0,1 0-31,1 0 0,2 0 0,3 0 0,2 0-107,-3 0 1,-1-7 0,-6 0 0,-4 0 58,-8-3 1,-4 8 0,-4-5 0,-6 4-1,-7 1 21,-4-5 1,-10 5 0,0-8-228,3 1 237,-8 6 0,1-6 0,-10 9 0</inkml:trace>
  <inkml:trace contextRef="#ctx0" brushRef="#br0">18231 6527 6492,'0'-14'160,"-2"2"1,-5 3-10,-8 4 1,4 3-1,-4 2 1,-1 0-79,-3 0 0,-2 7 0,-1 2 0,1 1 0,0-1 43,0-4 0,-8 7 1,-2-1-1,1 4 10,-1-1 1,-2-7 0,9 7 0,5 0 3,0-2 1,12 7 0,7-7-104,12 0 0,7-3 1,5-7-1,2 3 1,4 2-11,4-2 0,-6 0 1,5-1-1,-2 3 0,-5-2-37,-3-2 0,6 6-22,-1 5 1,-2-2 0,-12 2-144,-7 3 1,-4-6-316,-3 4 1,2-4 325,5 4 1,5 1 173,9-9 0,10 0 0,2-7 0</inkml:trace>
  <inkml:trace contextRef="#ctx0" brushRef="#br0">14827 6846 10430,'0'21'-119,"0"1"1,0-1 0,0 3-1,0 1 1,0 4 0,0-3 0,0-3-1,0-1 1,0-1 118,0 0 0,0 0 0,0 1 0</inkml:trace>
  <inkml:trace contextRef="#ctx0" brushRef="#br0">14827 6804 7569,'-21'-3'1547,"0"-4"-1404,9 5 1,2-10 0,13 7-1,4-2-83,7 2 1,5-4 0,2 2-1,1 2 1,-1 0-803,0-2 0,0 5 1,1-5-887,-1 5 1628,-9 2 0,7 9 0,-8 3 0</inkml:trace>
  <inkml:trace contextRef="#ctx0" brushRef="#br0">14934 6825 7569,'-12'21'-113,"-7"0"1,7 1-201,0-1 0,-7-7 0,5 0 1073,-5 3 0,5-8 748,0-2-1327,9-4 0,-2-3 1,14-3-46,7-4 0,5 5-299,3-5 0,-1 4 1,0 3-190,0 0 1,-6 0 0,-1 0 351,2 0 0,3-9 0,2-3 0</inkml:trace>
  <inkml:trace contextRef="#ctx0" brushRef="#br0">14891 6931 7569,'-9'21'33,"-3"-2"1,-7-2 0,2-5 315,3-3 1,7 5-294,-7-7 1,9 3 0,0-5 0,10 2 0,9-3-102,5-1 0,3-3 1,-1 0-105,0 0 149,0 0 0,1-10 0,-1-2 0</inkml:trace>
  <inkml:trace contextRef="#ctx0" brushRef="#br0">15040 6761 7569,'0'-21'1681,"0"9"-1146,0 3 1,0 11-425,0 5 0,0 5 0,0 9 1,0 0-1,0 3-398,0 4 0,7-4 1,0 7-1,-2-3-493,-3 0 780,-2 1 0,10 1 0,2 3 0</inkml:trace>
  <inkml:trace contextRef="#ctx0" brushRef="#br0">15380 6740 7569,'-2'-12'86,"-5"5"0,-7 5 628,-5 2 0,-2 2 0,-1 5-697,1 7 0,7 3 0,2 2 1,3-1-318,4 6 0,2 2 0,3-5 200,0 1 0,10-11 1,4-3-1,5-6-457,2-2 1,1 0 0,-1 0 955,0 0 0,0-7-178,1 0 0,-11 2 0,-3 12 1,-6 7-1,-2 5 437,0 2 0,-10 3 0,-4 2 0,-5 2-494,-2-2 0,7 0 0,0 0-1624,-3 3 0,10-3 1460,7-12 0,10-14 0,11-12 0</inkml:trace>
  <inkml:trace contextRef="#ctx0" brushRef="#br0">15593 6931 5886,'-21'12'3701,"0"-5"-3431,9-5 1,5-2-437,14 0 0,-3-2 0,11-3 0,-1-4-278,-2-3 0,4 5 0,-9-7 1,0 0 285,3 2 0,-10-5 0,0 10 0,-12 5 332,-7 7 1,-2 2-1,0 12 1,-1 4 613,1 1 0,7 6 0,2 1 1,0 0-727,0 0 1,8-1-1,-1-4 1,12 0 0,12-4-1150,7-6 0,12-4 1087,-3 2 0,5-4 0,3-10 0</inkml:trace>
  <inkml:trace contextRef="#ctx0" brushRef="#br0">23890 6846 8147,'-10'-12'329,"8"5"0,-5 14 1,4 10-1,6 6 1,1 6-1,4-1 0,-4 0 1,-1 3-1,-1 2-566,5 5 0,-5-7 1,6-1-1,-4-1 237,3-1 0,5 1 0,9-8 0</inkml:trace>
  <inkml:trace contextRef="#ctx0" brushRef="#br0">23953 6804 7569,'0'-22'992,"3"1"-1022,4 0 0,-2 9 1,9 3-1,2 1 1,3 1-641,3 3 0,-8 1 670,0 3 0,-9 0 0,4 0 0</inkml:trace>
  <inkml:trace contextRef="#ctx0" brushRef="#br0">23847 7016 7569,'-9'24'0,"-1"4"0,-6-16 523,1 0 1,13-3 0,2-9-292,12 0 1,14-7 0,2-2 0,-2-1-466,-2 1 0,-3-5 0,0 4 1,1 1-477,-1-1 1,-7 3 708,0 7 0,-9-9 0,5-3 0</inkml:trace>
  <inkml:trace contextRef="#ctx0" brushRef="#br0">23932 7122 7569,'-12'22'0,"-4"-1"0,6 0 383,-1 1 0,8-11-447,3-4 0,10-4 1,11-6 63,0-4 0,0-14 0,1-12 0</inkml:trace>
  <inkml:trace contextRef="#ctx0" brushRef="#br0">24166 6697 7569,'10'-12'0,"-10"5"0,0 7 820,-7 7 0,4 5 1,1 10-1,-3 1-645,-2 5 0,0 6 0,7 8 1,0-2-634,0-4 1,0 1 0,2-6 0,3 0 457,2 0 0,10-3 0,-6-7 0</inkml:trace>
  <inkml:trace contextRef="#ctx0" brushRef="#br0">24421 6804 6082,'-9'-12'1478,"4"2"0,-7 13-1238,3 4 0,2-3 0,5 8 0,-3 0-437,-2 0 1,0 2 0,7 7-121,0 1 0,2-8 1,5 0-51,7 3 1,5-6 0,2 1 0,1-2 475,-1-6 0,-7-1 0,-2-1 0,0 3 218,0 2 1,-8 2-1,3-2-39,-4 8 1,-3-4 0,0 4 0,-3 1 0,-4 3-4,-7 2 1,2-7 0,1 1-286,1 1 0,3-6 0,7-1 0</inkml:trace>
  <inkml:trace contextRef="#ctx0" brushRef="#br0">24655 6952 7569,'-9'12'547,"4"-2"0,-7-8 0,1 3-115,-1 2 0,7-2 0,0-13-593,10-6 0,7-5 0,9-2 1,0 0-374,1 0 1,-3-1 0,-5 1 0,-5 2 367,1 5 0,-8 2 1,3 7 595,-10-2 1,-7 5 0,-9 14 0,0 11-1,-1 6 46,1 2 1,7 6 0,2-4 0,3 3 0,4-3-528,3-2 1,13-3 0,8-9 0,10-5-826,4-7 1,2 3-1,8-3 876,-1-3 0,1-11 0,-1-5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15636 5868,'-31'-21,"10"-12,11-12,10-2,7 2,15 2,15 3,11 5,6 6,7 15,-4 7,-5 5,-9 2,-1 9,1 8,-1 9,-4-7,2 4,5-4,-4 5,-6-13,3 4,2-1,3 2,6-4,1 0,-1 0,3 0,-4-5,8 7,4 0,-1-2,-3-5,6 2,-5 1,4-1,3 1,0-3,-3-5,-2 3,-2 2,2-2,2-3,3 0,-2 3,-6 2,11 0,-8-7,-3 0,-1 3,-8 4,0-5,1 5,1-4,8-3,-5 0,0 0,0 0,-9 0,-8 0,3 0,16-3,3-1,-5-4,-5 4,-4 1,6 3,1 0,-3 0,-2 0,-2 0,-1 0,1 0,-1 0,8 0,2 0,2 0,-4-2,4-3,-2-2,-4 2,-11 3,-1 2,4 0,5 0,5 0,-1 0,-6 0,-1 0,1 0,-1 0,1 0,0 0,6 0,1 0,-1 0,3 0,-11-2,8-5,-18 4,19-9,-15 5,-4 5,9-7,-26 9,5 0,-57 18,-9 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14487 6867 7569,'0'-14'485,"0"0"0,-7 7 1,-3-5-1,1 5 1,-1 9-1,6 10 0,4 9-44,7 8 0,-5 4 0,5 9 1,-4 1-1,-3 2 0,0 0-1420,0-3 0,2 3 1,3-17 978,2-2 0,9-2 0,-4-3 0</inkml:trace>
  <inkml:trace contextRef="#ctx0" brushRef="#br0">14444 6804 7569,'-21'0'0,"0"0"0,0 0 713,-1 0 0,10-3 0,8-2-390,8-2 1,11-9 0,13 2 0,7-5 0,3-2-1338,-2-1 0,4 3 1014,-5 5 0,6-14 0,1 4 0</inkml:trace>
  <inkml:trace contextRef="#ctx0" brushRef="#br0">14402 7059 7569,'0'21'980,"-5"-9"-673,5-5 0,0-5 0,19-4 0,7-5 0,2-7 0,5-5-279,1-3 0,-6 1 0,5 0 0,-2 2 109,-5 5 0,-3-3 0,-1 8-137,-1-3 0,0 7 0,0-4 0</inkml:trace>
  <inkml:trace contextRef="#ctx0" brushRef="#br0">14551 7229 7569,'-19'14'0,"5"0"272,4-9 1,13 4-1,4-9 1,7 0-385,5 0 0,2-2 112,0-5 0,10-5 0,2-9 0</inkml:trace>
  <inkml:trace contextRef="#ctx0" brushRef="#br0">14849 6570 9422,'0'23'572,"0"6"0,0 6 1,0 5-1,-3 5-291,-4 5 1,5-3-1,-5 7 1,4-2 141,3-4-423,0-13 0,10 5 0,2-7 0</inkml:trace>
  <inkml:trace contextRef="#ctx0" brushRef="#br0">15125 6719 7569,'-21'9'1085,"0"5"0,2 5-1042,4 2 0,4 1 1,6-1-1,-2 0-424,2 0 0,3-6 0,4-4 128,5-1 0,5-1 1,9-4-1,1 2 187,-1-2 1,-2 0 0,-3-1 0,-4 6 474,-2 1 0,4 4 0,-7 8 0,-2 3 815,-3 3 1,-2-1 0,-2-4-1167,-6 4 1,-1-2 0,-8 7 0,3-2 0,0-5-1280,2-3 0,-4-6 1221,9-10 0,0-9 0,7-20 0</inkml:trace>
  <inkml:trace contextRef="#ctx0" brushRef="#br0">15231 6931 7569,'10'10'333,"-10"4"0,0-2 2293,-7 2-2550,4-10 0,13 6 1,4-10-1,5-2 0,0-6-1420,-5-6 1,5-5 1176,-5-2 0,-4 0 0,-6 2 579,-8 5 1,-1 4 0,-9 10 0,-3 0 0,-2 3 249,-2 4 0,0 5 0,-1 11 0,1 3 0,2 3-120,5-3 0,5 4 1,9-1-633,0-3 1,9-10 0,8-4 0,9-3 0,9-4-970,5-3 1,3-2 0,-1 0 0,1 0-1,-3-2 1059,-4-5 0,4-5 0,-7-9 0</inkml:trace>
  <inkml:trace contextRef="#ctx0" brushRef="#br0">10466 7399 6149,'-14'9'591,"2"6"0,1 3 1,-1 4-1,-2 1 0,-1 3 1,1 5-1,0 2 1,0 5-266,0 2 1,-1 5-1,-3 2 1,1 3 0,3-3-1,-3-2 1,1-5-713,2-5 1,-3 3 0,8-9 0,-1-3-823,1-3 1208,2-11 0,-3 7 0,-2-7 0</inkml:trace>
  <inkml:trace contextRef="#ctx0" brushRef="#br0">10147 7526 7569,'-21'-7'403,"2"-2"0,3-1 865,1 1-845,11 2-174,-6 7 0,3 9-146,0 6 0,-5 1 0,12-4-93,10-12 1,9-12-1,7-14 1,7-5 32,7-2 0,-2 0 1,11-2-1,-4 6-138,-2 6 1,-3 4 0,-2 5 0,-5 7 170,-2 4 1,-3 6 0,-9 4 0,-3 7 0,-4 7 205,-2 8 1,-3 1-1,-10 8 1,-1-5-1,-3 0-210,2 0 0,-5-7 0,3 3 0,3-6-238,1-2 1,3 1 165,0-1 0,10 0 0,1 1 0</inkml:trace>
  <inkml:trace contextRef="#ctx0" brushRef="#br0">9871 8675 7569,'0'-12'514,"-3"2"1,-1 13 0,-1 6-1,5 10 1,5 9 0,-1 5-242,-1 5 1,-3 9-1,0 3 1,0 0-1,0-1-749,0 1 1,0 0 0,0-10 0,0-3 475,0-1 0,9-1 0,3 8 0</inkml:trace>
  <inkml:trace contextRef="#ctx0" brushRef="#br0">9403 10078 8005,'-10'12'415,"10"-3"0,0-9 0,12-2 0,9-5 0,8-10 0,9-7 0,9-6-208,10-3 0,6-3 0,6-6 0,4-1 0,0 3 0,3 2-441,0 3 0,-8 2 1,1-3-1,-8 8-551,-4 4 1,-17 3-1,0 2-1645,-7 5 2430,-4 5 0,-17 27 0,-3 6 0</inkml:trace>
  <inkml:trace contextRef="#ctx0" brushRef="#br0">10126 10248 7569,'0'-14'-39,"0"0"1,0-1-1,0-6 1,0 0 0,0 0-1,0-1 1500,0 1 1,0 7-1174,0 0 0,-2 9 0,-3 0-172,-2 10 1,-10 9 0,3 15-1,-5 6 1,-2 5-28,0 3 1,-1 6 0,1 1 0,0-3-1,2-2-228,5-3 0,2-8 0,7-6 0,-2-4-234,2-3 1,12-9 0,8-5-1,4-10 50,2-11 1,7-2-1,3-22 1,0-5-1,-1-4 460,-4 0 0,-2 9 1,-5 5-1,-3 2 2945,-1 5-2372,-11 3 0,6 13 1,-10 10-1,0 14-436,0 12 1,-7 7 0,0 12 0,0 3 0,-1 4-348,1 2 1,-7-5 0,7 8 0,2 0 0,3-3-437,2-4 1,2-5-1,5-5 1,8-5-261,4-6 0,2-6 0,0-2 0,3-2 110,4-4 0,-2-6 1,7-9-1,-2 0 659,-5 0 0,7-19 0,0-5 0</inkml:trace>
  <inkml:trace contextRef="#ctx0" brushRef="#br0">8148 9036 7569,'-12'9'165,"5"3"0,14 12 0,9 7 0,8 9 0,4 12 0,-2 7 0,-2 9 218,-3 6 0,0 3 0,-2 9 0,-2-1 0,-3 0-738,3 0 0,-6-7 0,1-3 0,0-4 355,0-9 0,2 1 0,7-8 0</inkml:trace>
  <inkml:trace contextRef="#ctx0" brushRef="#br0">8616 9759 7569,'11'-2'1116,"-4"-6"1,-2 4-889,2-10 1,-2 6 0,12-6 0,4 0-306,5 2 0,14-7 0,3 5 1,9-5-1,4 0 77,1 5 0,0-5 0,7 8 0</inkml:trace>
  <inkml:trace contextRef="#ctx0" brushRef="#br0">8169 8738 8108,'-33'-11'482,"-5"1"0,10 10 1,-1 0-1,1 0 1,-1 0 18,3 0 1,3 10-1,-1 8 1,-2 13 0,-5 16-507,-2 12 0,7 22 0,-2 23 1,4 14-1,13-53 0,1 2-169,-1 8 1,1 1-1,3 2 1,2 0-1,1 1 1,1 0 0,2-2-1,2-2-285,1-5 0,3-1 0,1-3 1,5-2-1,4-4 0,5-2 1,30 46 458,9-17 0,23-11 0,6-12 0</inkml:trace>
  <inkml:trace contextRef="#ctx0" brushRef="#br0">10807 8590 7569,'-14'-8'1752,"-1"1"-993,-1 3 0,6 4 1,6 9-1,8 12-329,11 12 0,3 10 1,6 9-1,4 12 1,6 11-220,-1 8 1,7 11-1,-7 8 1,0 7-94,-5 4 0,-4 5 1,-3-7-1,-2-2-229,-5 2 1,-4-2 0,-10-8 0,0-4-1090,0-2 1,0-3 0,0-7 1199,0 0 0,-10-10 0,-1-1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3042 6740 7415,'-2'-19'-919,"-5"5"956,4-5 0,-9 7 0,5-9 0,-5-1 80,1 1 1,-1 7 0,5 2 0,-5 0-78,0 1 0,-7 6 0,5-2 1,-5 4 13,-2 3 1,-3 8 0,-4 1-1,-8 3 1,-4 4 20,-2 3 1,1 2-1,4 3 1,1 2 2,-2 2 1,8 1 0,1-8-1,6 0 1,1 1 35,1-1 0,7 2 0,2 3 1,3 3-84,4-3 1,3-3-1,2 1 1,0 2 0,0 2 12,0-2 1,7 5 0,2-3 0,3-2-44,4-2 1,3-3 0,3 1-1,-1-1 1,3 0 87,4 0 1,-4-7 0,6 1 0,-1-1-101,-1-2 1,3 7-1,-5-8 1,2 4 0,-2-4 9,-2-1 0,-3 4 1,0-5-1,1 1-9,-1-1 1,0 1 0,0-6 0,-2 6-22,-5 2 1,5-5 0,-4 5 0,1-1 0,1-1-36,-3-1 1,-7 1 0,5-3-16,-3 7 0,1-4 1,-6-1-48,3 0 71,1-6 62,-8 6 1,-3-9 0,-4 3-1,-7 1 1,-5 3 0,-2 0 1,-1-7-1,1 3 0,0 2-17,0 2 1,-1 0-1,1-7 1,0 0 8,0 0 0,6 0 0,4-3 0,-1-1 9,0-3 1,7-10 0,-4 5-1,2-2 81,0 0 1,-3 7-1,5-7-56,-2-3 0,-9 8 1,4-1-1,-2 3 3,0 0 1,6 0-20,-6 7 0,2-2-31,-2-6 1,5 4-1,11-8 3,5 2 1,-2-4 0,9 5 25,3-3 1,-5 7 0,2-4-1,2 2 5,3 0 0,-5 0-234,1 7-64,-1 0 91,7 0-7,-9 0 0,-3 2-792,-9 5 987,10-5 0,2 17 0,9-7 0</inkml:trace>
  <inkml:trace contextRef="#ctx0" brushRef="#br0">2787 7186 7569,'-14'-9'0,"-1"-5"150,-1-5 1,4-3 0,-2 4 0,-3 1 0,-2 5-1,-2 3 1,0 4 0,0 3 73,-1 2 1,13 0 0,9 2-1,14 5-206,12 7 1,0-2 0,9 2-1,3 3 1,2 2-34,3 2 1,0 3 0,-1 2 0,1 2-5,-1-2 0,-6 7 1,-3 0-1,-3 3 1,-6-3-74,-7-3 0,2 6 0,-8-6 1,1 1 38,-5 0 0,-4-3 1,-3-7-1,0 1 32,0-1 1,-3-2-1,-4-3 1,-7-4 156,-5-2 1,-9-3 0,-3-5-1,-2 3 91,-5 2 0,-2 2 0,-3-4 0,1 2-735,-1-2 1,1 7 0,-1 0 507,1-1 0,-1 18 0,1-6 0</inkml:trace>
  <inkml:trace contextRef="#ctx0" brushRef="#br0">2702 6612 7569,'-22'0'-48,"1"-9"1,0-5 0,2-5 83,5-3 1,-5 8-1,7 0 1,-2-2-1,2-3 1,0 0 319,0 5 1,5-3 0,-7 8 110,-2-3 1,6 5-468,3-7 0,7 9 0,7 0-171,7 10 0,15 0 0,6 6 0,5 1 75,3 0 1,-1-5 0,3 5 0,3 0 17,1-1 0,1 4 1,-8 4-1,1-3-60,-1-2 1,-6-2-1,-3 5 1,-2-3 0,-8 2 211,-6 3 1,-1-5 0,-8 1 0,-6 1 170,-7 3 1,-9 2 0,-12 1-1,-5 1-57,-2 5 0,0-4 1,-2 2-1,4-7 198,0-5-517,8 0 1,-8 8 0,10-1-1498,-1 0 1628,10 0 0,3 10 0,9 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15742 6123,'52'-12,"-7"-6,7 15,-9-4,-8 5,0 2,6 0,4 0,4 0,-2 0,-2 0,-2 0,-1 0,1 0,0 0,9 7,4 0,6-2,2-3,-1-2,1 0,0 0,0 0,0 0,4 0,-2 0,-4 0,-1 0,1 0,-6 0,1 0,2 0,3 0,2-2,2-3,2-5,6 1,1 0,-6-1,4 5,0-4,5-3,-4 5,-1-5,-2 0,2 3,3-1,-8 3,3 7,-2 0,2 0,-5 0,7 0,0-2,3-3,0-2,4 0,-7 7,0-2,1-5,-3 2,-10-7,-2 3,-2 2,2-3,0 5,0-6,-4 1,-3 5,4 3,-4 2,3 0,-1 0,3 0,-27 12,-22 9,-25 0,-21 8,-9-6,-17-1,-12-1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16316 5804 7603,'-11'3'597,"4"4"1,4 9-396,3 10 1,0 7 0,0 12-1,0 2 1,0 8-66,0 6 0,-2-2 0,-3 15 0,-2-4 0,2 4-22,3 1 0,2-4 0,0 5 0,0-1-98,0 1 0,0-8 0,2 3 0,5-5 0,8-2 0,3-2-42,4-6 0,-1-4 0,3-9 0,2-1 10,2 1 0,10-3 1,-5-5-14,0-6 32,7 4 1,-7-12-1,10 3 1,-1-8-161,1 1 1,-3-5 0,-2-1 0,-3 1 0,3-2 0,0-1-264,-3-4 1,3 4 0,-9 1-1628,-3 2 2046,-3-8 0,-11 15 0,-2-7 0</inkml:trace>
  <inkml:trace contextRef="#ctx0" brushRef="#br0">16955 7250 7569,'-22'0'1482,"1"0"-739,0 0 0,2 2 1,7 3-656,12 2 0,12 10 0,16-3-5,8 5 0,-3 0 1,2-3-1,3-2 1,2 3-560,3 2 1,-1 2 0,1 0 0,-3-2 0,-4 0 245,-8 2 0,-4-9 0,-3 14 223,0 0 0,-9 0 1,-5-5-1,-5 1 0,-4 1 507,-5 6 1,-5-6-1,-9 6 1,-3-6 0,-2-1-715,-2-1 1,2 0 0,9-2-1,5-2 214,3-3 0,2-10 0,7 6 0</inkml:trace>
  <inkml:trace contextRef="#ctx0" brushRef="#br0">17720 7441 10080,'22'0'-39,"-1"0"0,0 3 0,1 1 1,-1 4-1,0-4 0,3-1-91,4-3 0,-11 7 0,4 0 0,-5 0 330,-4 2 0,-2-4 0,-13 9 0,-1 3-40,-3 2 0,-10 9 0,3 3 0,-5 2-21,-2 5 0,-1-8 1,3 1-1,3-3-145,2 1 0,9-1 0,-2-7 1,7 1-372,7-1 1,5-9 0,9-5 0,3-2 0,2-1 162,2 3 0,3 0 0,-5-7 0,2 0 0,1 0-1340,1 0 1554,-6-9 0,16-3 0,-7-9 0</inkml:trace>
  <inkml:trace contextRef="#ctx0" brushRef="#br0">18337 7059 7569,'-16'0'312,"-1"2"1,-2 3 0,3 2 0,-3 0 271,0 2 1,5-4 0,0 9-844,-3 3 0,8-5 0,2 2 0,7 2 50,7 3 0,4-7 0,11-2 0,1-3 0,3 0-58,3-3 0,1-1 1,-4-3-1,3 2 260,-3 5 0,-5-2 0,-4 7 0,-6 0 0,1-1 601,0 6 1,-7 2 0,2 4 0,-7 3-242,-7 3 0,-5 2 1,-9-6-1,-1 4-106,1-3 0,0 2 0,0-4 0,-1-5-551,1 0 1,0-10 0,2-4 0,2-10 0,6-9-117,1-5 0,3-2 0,7-3 257,0-4 1,7 2 0,3-7-1,1 2 1,4 3 114,-4-3 0,6 7 0,-8-4 1,1 2 265,-1-2 0,1 4 0,-6-4 0,4 4 37,-4 3 1,-1-1-1,-6 4 1,-1 1-434,-4 3 1,-1 9-1674,2-2 1851,5 5 0,11 2 0,15 0 0</inkml:trace>
  <inkml:trace contextRef="#ctx0" brushRef="#br0">18678 7101 8551,'-3'-12'2342,"-4"5"-1805,-5 5-348,-9 11 0,7 10 0,2 10-245,3-3 1,2 4 0,7 1 0,0 0-231,0-1 0,16 4 0,8-11 0,7-6 0,6-5 25,4-8 1,-1-4 0,-5-7 0,-6-7 0,-6-5 226,-2-2 0,-9 0 0,-5-1 0,-4 1 1,-6 0 814,-4 0 0,-5-1 0,-9 1-626,0 0 1,0 9 0,-1 5-156,1 4 0,0 13 0,0 2 0</inkml:trace>
  <inkml:trace contextRef="#ctx0" brushRef="#br0">20465 5762 7569,'19'-3'0,"-3"-1"0,-2-3-66,3 2 1,-3 3-1,5 4 1,7 3 0,5 4-1,6 3 1,4 2-1,6 0 1,7-2 0,10-3-1,7-4 1,7 0 0,7 0-1,5 2 48,4-3 0,-8-1 0,1-3 0,-11-3 0,-8-1 0,-9-3 22,-4 2 0,-15 3 0,-12 4 74,-4 5 1,-12 5 0,-5 9 75,-5 0 1,-2-6-1,0-1-131,0 2 1,10-6-1,6-3 1,8-5 0,6 0-64,4 6 0,1-6 0,8 5 0,-1-5 11,1-2 0,-1 0 0,1 0 0,2 0 0,2 0 9,3 0 0,-1 0 0,-6 0-70,-1 0 0,-9 0 0,-4 3 1,-8 4 150,-7 7 1,-4-2 0,-10 2 0,0 3 22,0 1 0,0-3 1,0-1 53,0 2 1,2-6 0,8-1 0,13-2 0,15 0-129,9-2 0,19-3 1,-2-2-1,2 0 0,3 0-72,2 0 0,-10 0 0,8 0 1,2 0 1,2 0 0,-11 0 0,1 0 0,-4 0 0,-4 0 16,-6 0 1,3 0 0,-4-2-1,-6-3 1,-4-4 113,0-3 1,2 7 0,3-4 0,-1 2 37,1 0 1,-3-3-1,-2 6-60,-3-3 0,-9-1 1,3 8-1,-6 0-25,-2 0 1,1 8 0,-1-1 0,0-3-1,3-1 1,4-3-5,8 0 1,4 0-1,2 0-249,1 0 0,7 0 165,-1 0 1,10-7 28,-2 0 0,-3-8 1,1 6-1,-1-1 1,-2-1 26,0-1 1,-9 5 0,-10-5 499,-2 2 0,-3-4-404,-7 7-90,-9 0 0,-3 17 0,-6 4-650,4 5 684,-5-8 1,5-1-42,-14-10 0,-14 0 0,-14 2 1,-8 3-1,-7 4 60,-6 3 0,-15-5 0,-7 8 0,-7 1-44,-8 3 0,13-5 0,-5 0 1,5 0 44,4-2-42,-7 7 0,24-9-5,-5 4 1,15-2-1,-1-8 1,8 3-1,4-2 12,2-2 1,8-3 0,-5 0 0,0-3 0,2-2-4,0-2 1,3-7-1,4 7 1,-2 0-88,-2-2 1,-8 6-1,6-4 1,-3 5-1,-5 2 68,-2 0 1,4 0-1,3 0 1,2 0-1,3 0-5,-3 0 1,8 0-1,-8 0 1,3 2 58,-1 5 0,-6-4 0,4 4 0,-2-5 0,-5-2 0,-2 0 1,-12-7 0,-5-3 0,-4 1 0,-5 0-20,-5 4 0,-7-5-9,-15 3 0,-1 0 0,-8 7 0,5 0 0,3 0 11,4 0 0,-2 0 0,7 0 1,9 0-1,10 0-91,9 0 0,7 3 0,15 1-737,7 3 1,16 0 796,12-7 0,28 10 0,17 2 0</inkml:trace>
  <inkml:trace contextRef="#ctx0" brushRef="#br0">9318 6144 7569,'0'-30'0,"0"6"0,2-2-117,5 10 1,5-1-1,11 10 1,6 0-1,9 0 1,7 0-1,7 2 1,2 3-1,5 2 1,5-3 150,7-4 0,4 5 0,13-5 0,4 4 1,7 3-1,8 0-24,6 0 48,5 0 1,-54 0-1,0 0 1,1 1-1,0 1 1,2 0-1,1 0-59,2 1 1,2 2 0,-3 2 0,1 2 0,1-2 0,0 0 0,0 2 0,0 1 0,-1 1 0,-1-1-12,-1 1 0,-1 0 1,-3-1-1,-1 1 1,-1 0-1,-1-1 0,58 11-96,-4 1 0,-4-10 1,-11-3-1,-8-2 97,-5 0 1,-9 0 0,-4-7-1,-6 0 1,-9 0 15,-4 0 1,-6 0 0,-6 0 0,-3 0 0,-2-2-5,-3-5 1,-9 4 0,3-4-8,-6 5 0,-1 2-196,-1 0 0,-5 0 191,-9 0 1,-9-7-1,-22 0 1,-4 2 76,-7 3 0,-6-5 1,-3 0-1,-6-1 1,-7 1-34,-4 0 0,-15-7 0,-7 7 1,-9 0-16,-5-2 0,-11 6 0,48-1 1,-1-1-1,-2 1 0,-2 1 1,-2-1-1,0 1-10,-4 0 1,0 1 0,0 0 0,0 1 0,-5 1 0,-2 0-293,-7 0 1,-2 0 0,1 0 0,-1 0 291,-9 0 0,1 0 0,9 0 0,2 0 0,-2 0 1,1 0-1,2 0 0,1 0 9,1 0 1,1 0 0,1 0 0,0 0 0,6 0-1,2 0 1,4 0 0,1 0 21,-47 0 0,7 3 1,13 2-1,8 2 1,10-3-51,11-1 0,14-1 0,3 3 0,9 2 0,10-2 170,4-3-95,12-2 0,50-2 0,33-3 0,26-5-78,16-1 0,-49 7 1,2 1-1,8-4 1,1-1-1,6 1 1,1 0-19,5 1 0,1 0 1,4 0-1,1 1 0,5 2 1,2 1-1,3-2 1,0 1-1,2 0 0,0 1-96,2 1 1,-1 0 0,-1 1 0,0 0 0,0 0 0,1 0 0,-1 0 0,0 0 113,2-1 0,1 2 0,1 2 0,0 1 0,-4 0 0,0 1 0,-4 0 0,-1 0-36,-8-1 1,0 1 63,4 4 0,-3-1 1,-15-6-1,-2 0 1,6 4-1,-1 0 0,-6 0 1,-1 0-1,-6-1 1,-1-1 38,-6 1 0,-2 0 1,50 2-1,-10-7 1,-9 0 279,-10 0 0,-16-9 1,-14-3-1,-8-2 1,-9-1-227,-11-1 1,-10 4 0,-12-2 0,0-3 0,-5 1-103,-9 2 1,-19-3 0,-27 8 0,-8-1-151,-10 1 0,-24 2 1,-14 7-1,51 0 1,-2 0 67,-7 0 0,-1 0 1,-1-1-1,-1 2 1,-7-1-1,0 2 1,-3 0-1,-1 1 1,-2 1-1,0 1-42,-3 1 0,-1 0 0,2 0 0,0 0 0,-2 2 0,-1 0 0,-4-1 0,-1 0 0,-3 2 0,-2-1 133,-5 2 0,-2-1 0,-2-2 0,-1 0 1,-2 0-1,0 0 0,2 1 0,1 1 31,4 0 0,0 1 0,-3-3 1,1 0-1,11 0 0,1 0 0,5 0 1,1 0-21,6-1 0,1 0 1,11 2-1,1 1 0,2-4 1,2-1-1,7 1 1,3-1-1,-48 6 4,19-5 1,22-1 0,20 1 0,10 2-15,10-2 0,16-3 0,12-2 0,14 0-97,12 0 0,17-7 0,16 0 0,12 0-6,14-2 1,3 6 0,13-4 0,8 5 0,9 2-47,-56 0 0,1 0 134,6 0 0,0 0 0,-1 0 0,1 0 0,1 0 0,1 0 0,-1 0 0,0 0 0,2 0 0,0 0 0,4 0 0</inkml:trace>
  <inkml:trace contextRef="#ctx0" brushRef="#br0">22145 6187 7569,'45'0'-86,"2"-2"0,5-3-36,3-2 0,11-7 1,12 7-1,5-1 1,2 1-1,2 0 1,5 3-1,8 1 220,4 3 1,-5-7-1,0 0 1,3 2 0,2 3-1,2 2 5,1 0 0,-8-7 0,0 0 0,3 2 0,2 0-98,2-2 1,1 3 0,1-8 0,3 0 8,3 0 0,-54 5 0,0 0 0,54-12 0,-3 2 0,-2 3-64,-3-2 0,-9-3 0,-5-2 1,-4-1 65,-3 1 1,0 0 0,0 0 0,2-3 0,3-2-10,2-2 1,10-1 0,-5 8 0,0-3 8,-5-4 0,-7 4 0,-5-6 0,-4 1 0,-3-1 76,-4-3 1,-12 4 0,-8-6 0,-4-3-27,-2-2 0,-10-3 0,-5 1 0,-4-3 0,-5-2-39,-5-3 1,-5-7 0,-9 5 0,-2 0 8,-5 0 1,-5 0 0,-12 5 0,-4-2-259,-7 1 0,-6-4 0,-4 3 1,-4 2-1,-8 2 126,-4 2 0,-13 1 0,-4-1 0,-7 1 76,-7-1 1,-5 0 0,-12 1 0,53 20 0,-1 1 0,-2 1 0,0 0 31,0 2 1,0 1 0,-7 0 0,-1 1 0,2 2 0,0 2-1,-3-2 1,-1 2-40,-3 2 1,0 1-1,-1-2 1,-1 1-1,0 3 1,0 2-1,-1-1 1,1 0 31,-1 2 0,1 1 1,4-2-1,0 0 1,2 2-1,-1-1 1,2 2-1,-1 0 1,0 0-1,-1 1 0,0 1 0,-1 0 0,-1 0 0,0 0 1,-2 0-1,0 0 0,1 0 0,2 0 1,2 0-1,1 0 27,2 0 0,0 0 0,1-1 0,0 0 0,1-1 0,1-1 0,1 0 1,2-1 48,-55-1 0,8 3 1,4 2-1,3 0-85,-3 0 0,5 0 1,0 0-1,3 0 0,4 2-38,2 6 0,3-4 1,3 8-1,1-3 35,3-4 0,10 0 0,-1 0 0,8 4 0,6 1-2,3-1 0,3-2 0,9-5 0,2 3 6,2 2 1,8 3-1,-5-6 1,0 6 0,0-1-7,-5 1 1,-5 6 0,-6 1-1,-8 6 70,-5 6 1,6 2-1,-1-5 1,0 2 0,3 0-82,4 3 0,-2-7 0,3 6 0,4-1-6,7-1 0,0 7 0,10-6 0,2-1 0,2 0 15,3 1 1,2-1-1,5-7 1,4 1-4,1-1 0,6 3 0,-4 2 0,5 2 31,2-2 0,2 5 1,3-3-1,5 0 0,1 1 4,6-1 0,9 10 0,2-5 0,1 2-28,1 1 0,-4-3 1,7 5-1,1-3 1,-4 0 0,1-1 1,-3-1-1,-6-7 1,-1 4-14,0 3 0,0-7 0,1 5 0,-3-3 0,-3 1 34,-2-3 0,3 0 1,9 0-1,5 2 65,2-2 1,-5 0 0,8 0-1,4 2-42,7-2 0,-2 5 0,7-3 1,-2 1-1,-1 1-65,-2 6 0,1-3 0,-1 0 1,5 0 24,2 0 1,-4-7 0,7 3-1,2-6 1,2-2 54,3 1 1,7-8-1,2-2 1,3-3-29,4-4 1,5 4 0,8-2 0,6-2-1,5 0-3,2 2 1,3-5 0,4 5 0,6-4-90,-1-3 1,-2 7 0,-10 0 0,-2-2 51,-5-3 0,3-2 0,-10-2 0,-2-3 0,-3-5 22,-2-1 0,1 4 0,-1-5 1,0 2-138,0 6 1,-2 1-1,-5 3 1,-8 3 0,-6 4-903,-7 7 1032,-14 14 0,-3 5 0,-7 10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14274 14777 7569,'21'-19'-245,"1"4"0,8-1 180,6 9 1,6 0 0,6 7 0,4 0 0,4-3 0,8-1-1,7-3 103,5 2 1,-5 0 0,7 0 0,2-2 81,3 3 0,2 1 0,0 3 0,5 0 0,7 0-111,9 0 0,8 0 0,1 3 0,-53-1 1,-1 3-32,1 1 0,2 2 1,6-2-1,1 0 1,-4 0-1,-1 2 1,3 0-1,1 0 1,0 1-1,0 1-4,-1 1 0,-1 0 0,-4-4 0,-1 0 1,-2 0-1,-1 0 0,1 0 0,1 0 29,1-1 1,-1 0 0,56 10 0,-2-6 0,0-1 43,-56-4 0,1 0 0,-1 0 1,0-1-1,2-1 0,1-1 0,3 1 1,1 1-1,0-1 0,0 1-19,2 1 0,0 0 1,2-3-1,2 0 0,-2 5 1,0 0-1,1 1 0,0 1-52,-1 1 1,0-1 0,0-2 0,-1 0 0,-4 0-1,-2 0 1,-2 0 0,-1 0 0,57 8-72,-6-1 1,-20-10 0,-10 4 0,-8-6 166,-13-2 1,-6 0-1,-15 0 1,-5-2 211,-6-6 0,-8 4 0,-5-8-341,-1 2 0,-13-4 1,-4 7-1,-17 2-61,-14 3 0,-17 0 0,-7-3 1,-9-2-1,-12 2-7,-14 3 0,-15-5 1,-11-3-1,54 6 1,-2-1 85,-2 0 0,-1 0 0,-7-2 0,-1 0 0,-7 2 1,0 1-1,-4-1 0,1 0 0,-1 0 0,1-1-30,0-1 0,1 2 0,1 2 1,0 1-1,1-2 0,0 1 1,2 1-1,1 2 71,3-1 0,0 2 0,3-1 0,1 0 0,3 0 0,1 0 0,3 0 0,1 0 0,2 0 0,1 0-14,-1 0 1,0 0 0,-1 0 0,0 0-1,-7 0 1,0 0 0,1 0 0,0 0 16,-1 0 0,0 0 1,2 0-1,0 0 0,-1 0 1,0 0-1,1 0 1,1 0-1,1-1 0,1-1 107,3-1 1,1-1 0,-51-1 0,3-6 0,14-1 39,19 0 1,7 7 0,24-2 0,9 2 0,12 1-93,10-3 1,13 0-1,8 7 1,21 0-64,21 0 0,24-3 0,19-2 0,19-2 23,-48 5 0,3 0 0,6 0 0,2 1 0,-3 1 0,1 0 0,3 0 0,1 0 1,3 0-1,2 0 14,6 0 1,2 0 0,5 0-1,1 0 1,3 0 0,2 0-1,-1 0 1,2 0-104,-1 0 0,2 0 0,7 0 0,1 0 0,0 0 0,-1 0 0,4 1 0,1 1 0,2 0 0,1 3 54,1 1 0,0 2 1,-3 4-1,0 2 1,0 0-1,-1 0 0,-2 0 1,0 1-43,-4 0 0,-2 0 1,-9-3-1,-3 0 0,-8 2 1,-3 0-1,-3-1 0,-2-2 1,-7-1-1,-1-1 64,-5-2 0,-1 0 0,52 9 0,-17-8 0,-12-4 107,-12-1 0,-9-3 0,-7-3 0,-8-1 1,-6-6 508,-8-2 0,-6 5-589,-15-7 1,-7 2 0,-14-2 0,-12 7 0,-14 2-213,-17-2 1,-21 5-1,-14-8 1,-12 3 113,-7 0 0,42 2 0,-3 1 1,-6 0-1,-3 1 0,-8-3 0,-3 0 1,-11-1-1,-2 0 28,-9-1 0,-4 1 1,32 3-1,-2-1 0,-2 0 1,-9-1-1,-3-2 0,-2 1 1,-7 0-1,-1 0 1,-2 0-57,-7 0 0,-2 0 0,0 0 0,1-1 0,-1 1 0,0 0 0,-2 1 0,0-1 0,2 1 0,4 1 0,2-1 0,1 1 0,2 0 0,2 2 0,0-1 180,4 1 1,0-1-1,3 2 1,8-1 0,3 0-1,2 1 1,-31 2 0,5 0-1,11 1 1,3 1-101,14 1 0,3 1 1,12 1-1,4 2 1,-38 12-1,24-3 0,29-2 11,23 3 0,30 2 1,39 0-1,44-5-49,-22-10 0,5-1 1,22-1-1,8-2 1,18 0-1,5-2 1,-34 1-1,3-1 1,1 0-1,6 0 1,2-1-1,2 1 15,4 0 1,1 1 0,3-1 0,6 1 0,2 0 0,2 1 0,-26 0 0,1 1 0,1-1 0,0 1-1,0 1 1,-1-1 0,1 1 0,1 0 0,0 2 0,0 0 0,1 0 0,0 1 34,1 1 0,0 0 0,1 1 0,0 0 0,4-1 0,0 1 0,1-1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15061 8207 7113,'33'0'44,"10"-7"0,-1 0 1,13 0-1,9-1 1,4-1-1,5 0 1,3-3-1,7 0 1,7-2-1,9 0 1,5 2 56,2 2 1,-2-4-1,0 7 1,3 2-1,9 3 1,-54 2-1,1 0-118,4 0 1,1 0 0,-4 0 0,2 0 0,2 0 0,1 0 0,-2-1 0,0 0 0,2-1 0,-1-1-23,2 0 0,0-1 1,-4 0-1,0 1 1,2 2-1,-1 2 1,-2-1-1,0 0 42,-1 0 1,0 0 0,0 0 0,-1 0 0,0 0 0,0 0 0,57 0 0,-9 0 37,-9 0 0,2 2 1,-7 3-1,0 4 0,-8 1 26,-8-1 1,2 5 0,-5-4 0,2-1-26,-2 1 0,2 4 1,-6-7-1,-1 0-27,0 2 1,5-4 0,-7 7 0,-2 0 0,-6-3-61,-6 1 0,5 4 1,-6-5-1,6 1-15,2-1 0,6 5 0,4-4 0,1-1 0,6 3-14,1 0 1,4-7-1,-1 2 1,0-3 58,0 4 0,0-6 0,0 5 0,0-5 1,-2-2 58,-5 0 0,5 7 1,-8 1-1,1-1-10,-5 2 0,2-7 0,0 6 1,3-6-1,2 0 16,-2 5 0,6-4 0,-4 4 0,5-5-32,2-2 0,-7 0 1,-2 0-1,-3 0 0,-2 0-41,2 0 1,-7 0 0,5 0-1,-2 0-15,2 0 0,-5 0 0,5 0 0,-5 0 0,-4 0-26,-6 0 0,1 7 1,-12 0-1,-7-2 26,-5-3 1,-5 6 0,-7-1 175,1-3-65,-10-1 1,-15-3 0,-18-3 0,-12-1 0,-10-3-118,-6 2 1,-6-5-1,-9 3 1,-2 0 29,-5-2 0,-2 6 1,-7-6-1,2 2 1,-5 0-49,-7 2 0,0-4 1,-9-1-1,-3-2 54,-2-4 1,-2 4-1,-3-2 1,-2 0 0,-5-1 19,-2 1 1,0 2-1,57 4 1,-1 0-1,2 2 1,0 0-18,-2 2 1,1-1-1,-1-3 1,1-1-1,-1 3 1,1 0 0,-57-8-1,-1 2-15,1 3 1,58 2 0,0 0 0,-3 3-1,0 1 1,1-1 0,-1 1 5,-1-2 1,1 0-1,-56 0 1,53 0-1,-2-1 1,-2 0-1,0 2 1,-2 1 0,0-1-5,-2-1 0,-1 1 0,1 2 1,-1 1-1,0-3 0,-1-1 1,-2 0-1,0 0-38,-4-2 0,1 0 1,1 2-1,1 1 0,1-1 1,0 0-1,5 2 0,0-1 79,5 1 1,1-1-1,-1 0 1,1 1-1,-53 3 1,58 0-1,1 0 1,-60 0-15,8 0 0,4 0 1,3 2-1,0 3-14,-1 2 1,1 0 0,-3-4 0,-4 1 0,53 0 0,-1-1 2,-1 0 0,-1-1 0,-1 0 0,0 1 0,1-1 1,1 1-1,0 0 0,1 1 15,0-2 0,1 0 1,-53 1-1,-3-3 1,5-3-1,7-1 5,0-3 0,17-3 1,1 5-1,4-2 7,-1 3 0,10-6 0,9 3 1,12 2-1,9 3 21,8 2 0,4-2-40,10-6 0,11 6 1,13-5-1,18 5 127,19 2 1,15 0 0,18 0-1,17 0-115,21 0 0,9 0 1,-50 0-1,2 0 0,1 0 1,1 0-1,2 0 0,1 0-3,4 0 0,2 0 0,8 0 0,2 0 0,2 0 0,1 0 0,1 0 0,0 0-139,-1-1 0,2 2 1,9 2-1,1 1 1,4-1-1,1 1 1,2-1-1,1 1 127,3 1 0,1-1 1,-36-2-1,0-1 1,1 1-1,-1 2 1,0 1-1,1 0 1,0 0-1,1 0 1,0-1-1,2 1 0,1 0 1,-1 0 3,0-1 1,0 1-1,1 0 1,1-1 0,1-1-1,0 2 1,-3 0-1,-1 1 1,0-1 0,1 0-1,-1 0 1,0-1-1,2 2 0,-1 0 1,0-1-1,-3-1 1,-1 0-1,0 0 1,1 0-1,-1 0 0,0-1 1,-3 1-1,-1 1 1,0-2-1,38 2 1,-2 0 38,-5-1 0,0 1 0,4 2 1,0 0-1,-11-3 0,0-1 0,-3 0 1,-2-1-21,-4 0 0,-3-1 0,-10-1 1,-3 0-1,-6 0 0,-2 2 1,-6 0-1,-2 1 0,55 4-11,-7-3 1,-19-1 0,-9-3 0,-7 0-11,-8 0 0,-11 0 0,-10 0 0,-9 0 1,-12 2-628,-9 5 1,-8-2 0,-14 9 621,-9 3 0,-28 11 0,-25 5 0</inkml:trace>
  <inkml:trace contextRef="#ctx0" brushRef="#br0">12381 16924 7569,'-2'-12'-244,"-6"5"1,-6 7 0,-5 5 505,-2 2 1,0 7 233,0-7-282,9 0 1,5-7-125,14 0 1,2 3 0,8 1-1,-5 6 25,-3 1 1,0-6-1,-4 5 1,5-3-29,1 0 0,-3 7 0,6-5 0,2 1-68,3-1 1,2-2-1,1-4 1,-1 2-49,0 2 1,1 0-1,-1-7 1,0 2 0,0 3-8,1 2 1,-8 0-1,0-7 1,3 0 162,1 0 0,4 0 1,-1 0-1,0 0 100,1 0 0,-1 0-160,0 0 1,0 0 0,1 0-1,-1 0 1,0 0-72,0 0 1,1 0 0,1 0 0,3 0-68,3 0 1,1-7 0,-4 0 0,3 2-1,-1 3 31,3 2 1,-7 0 0,4 0 0,-4 0 71,-3 0 1,-7 0 0,0 0 159,3 0 1,2 0-77,2 0 0,0 0 1,0 0-57,1 0 1,-8 0 0,0 0 0,3 0 0,2 0-56,2 0 0,0 0 0,0 0 0,1 0 18,-1 0 0,0 2 1,0 3-2,1 2 1,-1 0 0,0-5-13,1 5 0,-1-4 0,0 4 0,0-5 0,1-2-33,-1 0 0,0-2 0,0-3 1,1-2-10,-1 2 1,7-4-1,1 2 1,-3 0 0,0 0 25,2 0 0,-11-3 1,4 5-1,-2-2 30,0 3 0,-5 1 0,-2 1 1,0-3 52,-1-2 0,-4 0-166,8 7 0,-8 0-91,7 0 0,-7 0 110,7 0 117,-9 0 0,2 0 21,-14 0 0,-5 0 0,-9 0-114,0 0 1,6 7 0,1 0 0,-2-2 20,-3-3 0,-3-2 1,1 0-1,0 0 47,0 0 1,-1 7 0,1 0 0,0-2 0,0-3 65,-1-2 1,-6 8-1,-3-1 1,0 0-13,1 2 0,-1-6 0,5 4 0,-2-3-58,2 3 0,2-4 1,3 4-14,-1-5 0,8-2 0,0 0 0,-2 0-18,-3 0 0,4 0 0,1 0-7,-2 0 1,-3 0 0,-2 0-1,-1 0 11,1 0 1,-3 0 0,-2 0-1,-2 0 1,0 0 6,-3 0 0,5 0 1,-10 0-1,1 3 7,2 4 1,-5-5 0,7 5 0,1-5 0,-1-2-1,5 0 0,2 0 0,3 0 48,0 0 0,-1-2 1,1-3-18,0-2 1,0 0 0,-1 7-16,1 0 0,0 0 0,0 0 0,-1 0 0,1 0 42,0 0 0,-1-7 1,1 0-39,0 2 1,2 1-1,2-1-18,3-2 0,7-7 1,-5 4-1,1 1 3,-1-1 1,5 1-1,-8 4-19,-1-2 0,-3 0 0,-2 7 30,-1 0 0,8 0 0,0 0 109,-2 0 0,4 0-61,-2 0 1,11 0-84,3 0 1,3 0 0,11 0 0,2 0-1,3 0-52,2 0 1,1 0 0,-1 0 0,0 0 28,1 0 1,-8 0 0,0 2-1,2 3 1,3 2 23,3-2 0,-1-3 0,3-2 0,2 3 37,2 4 1,10-5 0,-3 5-1,5-5 1,3-2 29,-1 0 1,1 0 0,-3 0 0,-2 0-68,-3 0 1,-6 3 0,4 2 0,0 2 0,-2 0-26,-1 2 0,-1-6 0,-8 6 0,0-2-62,1 0 0,-8 3 1,0-6-1,3 3 1,1-2 19,4-3 0,1-2 1,3 3-1,5 2 21,2 2 1,0 0 0,5-7 0,-2 0 0,1 0 26,4 0 0,-6 0 0,-2 0 0,-2-3 141,-5-4 1,-3 5 0,-1-8 0,-1 1 44,0-5 1,1 2 0,-1 0-1,0 0-182,0 1 1,-6 4-1,-1-5 1,2 0-287,3 0 1,2 7-1,1-4 1,-1 2-236,0 0 1,-7 0-1,-2 9 549,-2 5 0,-3 5 0,-7 9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10211 7526,'-40'-35,"4"0,6 18,18-11,14 9,20-10,1 3,13 12,-20 5,-9 9,-28 0,-12 0,0 2,-5 3,-7 2,3 2,-8-1,5-6,21 7,8-20,23-11,0 8,14-7,-9 11,16-4,-9 0,12 2,-31-7,-14 5,-5 5,-5-10,24 5,17-5,30 0,3 2,-3 3,5 7,2-7,8-3,-20 8,8 2,-31 7,-26 7,-17 5,-44 9,4 0,-5 0,-4 1,-3-1,-2 0,10 1,6-1,6 0,16-7,-3 0,31 1,19 6,24-9,33-12,0-12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10466 7420,'43'-21,"-1"0,8 6,0 1,9 0,-2-7,4 0,3-1,0 1,-3 0,-2 0,-4-1,-3 1,-3 7,-4 0,5-3,-15 8,-2-8,-33 10,-21 2,-14 5,-8 5,-2 5,-5 1,-4 1,-7 5,4-6,7 1,5 0,10-5,-1 7,27-2,16 2,21-4,34-13,-1-4,6-7,3-5,-1 0,0 3,-8 2,-9-3,-7-2,-3-2,-23 7,-19 2,-23 3,-15 1,-7 11,-2 4,-3 7,-14 5,5 2,2 0,3 1,4 8,17 13,3 11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8233 8356,'42'-22,"1"1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8339 8313,'0'-42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23847 13203 7569,'-9'-21'359,"-6"2"0,-1 2 1306,2 3-1389,-5 10 0,14-6 1,-7 12-1,3 6 1,4 8-7,3 10 0,11 7 1,3 10-1,2 2 0,0 7-99,3 11 0,2 3 0,4 15 0,3 6-110,3 10 0,2 5 1,-5-1-1,2-4 1,-2-2-116,-2-6 1,4-4 0,3-7 0,2-7 75,5-5 0,2-14 0,5-7 0,4-12 1,8-7-192,4-7 1,10-12 0,5-2 0,4-10 108,8-9 0,9-5 0,-3-2 1,3 2-1,7 3 58,7 1 1,-4 11 0,1-3 0,-6 4 0,-5 3 16,-7 0 1,2 0 0,-14 0 0,2 0 63,-2 0 0,-7 0 0,-12 0 0,-4 0-13,-3 0 0,-3 0 1,-9 0-1,-2 0 0,-5 0-34,-2 0 0,-3 0 0,-6 0 0,-1 0-16,0 0 1,1 0 0,-1 0 0,0 0 0,-2-2-39,-5-5 1,3 2-1,-8-9 1,1-3-59,-1-2 1,5-9 0,-7-3 0,-2-4 0,-3-10-100,-2-9 0,0-8 0,0-4 1,0-7 60,0-12 0,-9 0 0,-5-7 0,-5 4 0,0 8-49,5 9 1,-5 3-1,5 18 1,-3 3 273,3 2 1,2 9 0,7 3 0,-2 3 96,3 4 1,-6 2-1,3 3 1,2-1-138,3 1 0,2 7 0,0 0 0,0-3-182,0-2 0,0-2 143,0 0 1,-2 9 39,-5 5 1,-3 7 0,-6 5 0,1 2 0,-4 0-23,-7 2 0,3 1 0,-8 4 0,0-7 1,-6-5-32,-11-2 1,-8 0 0,-15 0 0,-10 0-65,-9 0 0,-18 0 0,44 0 0,-2 0 1,-7 0-1,-1 0-19,-5 0 1,-3 0-1,-6 2 1,-1 1-1,-2 3 1,0 2-1,1 5 1,1 3 47,3 1 1,1 3 0,2 3 0,1 2 0,7-3 0,3 1-1,6-3 1,2 0 0,-44 18-334,20-5 0,17-10 0,22-11-1322,13-3 1675,39-11 0,20-19 0,32-12 0</inkml:trace>
  <inkml:trace contextRef="#ctx0" brushRef="#br0">25038 13777 7569,'0'-12'278,"-2"-6"1,-3 3 0,-2-4 393,2-2 0,3 7 0,0 2-482,-5 3 1,7 4 0,-3 14 0,10 13-1,3 13-60,-1 12 0,-2 8 0,-4 9 1,1-1-1,4 1-330,-4 0 1,6-10-1,-3-4 1,0-5-328,2-3 0,1-6 0,6-6 0,-4-4-293,-2-7 1,6-12 314,-2 0 340,-4-4 1,-1-13 0,-9-4 298,0-5 0,-7-2 0,-2 0 0,-3 0 386,-5-1 1,8 8 0,2 0-292,4-3 1,3 6 0,3-4-153,4-1 1,5-3-1,11 0 1,3 2-1,3 3-105,-3-2 0,7-1 0,0 1 1,0 4-1,-2 0 140,-1 0 1,-6 5 0,4-5 0,-4 3-117,-3 4 1,1 3-184,-1 2 1,-2 2 342,-5 5-156,5 5 0,-7 9 0,9 1 0</inkml:trace>
  <inkml:trace contextRef="#ctx0" brushRef="#br0">25698 13650 7569,'0'-24'591,"-3"-2"963,-4-2 0,3 9 216,-11 12-1494,11 4 1,-6 6 0,10 6 0,0 12-95,0 13 1,3 15 0,1 10 0,3 7 0,-2 8-524,-2 1 1,6 3 0,3 5-1,4-5-1971,6-7 0,-6-15 2312,13-6 0,4-5 0,0-3 0</inkml:trace>
  <inkml:trace contextRef="#ctx0" brushRef="#br0">25528 14777 7569,'-10'-22'634,"5"3"0,-9 5-112,-2 7 1,6 7 0,3 7 0,5 10-81,2 9 0,0 0 1,2 11-1,3 6-287,2 4 0,0 5 0,-7-2 0,2 7-64,6 4 0,-6 3 0,5 0 1,-5-3-1,-2-4-209,0-8 1,10 3 0,2-5 0,2-6-1978,0-11 0,0 1 2095,7-3 0,1 1 0,-1-8 0</inkml:trace>
  <inkml:trace contextRef="#ctx0" brushRef="#br0">25868 15138 8186,'-9'2'3568,"9"5"-3277,11 8 0,1 3 0,2 4 0,3-1 0,2 0-240,2 1 1,0 6 0,1 0 0,-1-2 0,0-2-442,0-3 0,3-7 0,2-2 1,2-2-42,-2-6 0,-2-1 0,0-6 1,2-4 215,2-7 1,0-7-1,-6-8 1,-1-6-1,0-5 40,1-3 1,-1 1 0,0-1 0,0 3 414,1 5 0,-8-3 1,-2 9 1924,-3 3-1433,-2 3 1,-7 13-290,0 10 1,0 10-643,0 11 0,0-7 1,-2 0-1,-3 3 108,-2 2 0,-2 5 1,1 2-1,-6 4 216,-5 3 1,5 0 0,0 3 0,-3-5-40,-1-1 0,-4-6 0,3 4 0,3-7 1,4-4 170,3-3 0,-1-9 0,5 4-861,-2 1 238,0-8 244,7 8 636,0-20-132,0 8 91,0-8-328,0 10 0,0 3-6,0 4 0,0 5 0,0 9 1,0 0-1,3 0-33,4 1 1,-5 6 0,5 3-1,-5-1-73,-2 1 0,3 5 0,2-6 0,2 1 0,-3 0-3,-1-5 1,-3-3-1,0-1-654,0-1 1,2-7-735,5 0 1,-4-11 1357,4-3 0,4-19 0,1-14 0</inkml:trace>
  <inkml:trace contextRef="#ctx0" brushRef="#br0">25953 15223 7569,'12'-9'727,"-5"-6"249,-5 6 1,5 2-587,1 14 0,6 0 0,-7 12 0,0 5 0,0-1-154,0 1 0,7 4 1,-4 3-1,-1 0 1,3-1-30,0-4 0,-5 5 1,7-3-1,0-2-489,-2-2 0,5-10 0,-8-2 0,3 0-148,4 0 0,3-8 0,3 3 1,-3-7 178,-5-7 1,5-5 0,-5-11 0,2-6 96,-1-6 0,3-5 0,-3-3 1,4 1-1,2-1 267,0 1 1,0 6 0,1 3 0,-3 3 50,-5 4 1,5 2 0,-5 3 0,2-1-118,-1 1 1,3 9 0,-6 3 43,0-1 0,0 8 100,-5-5 1,-2 5 161,9 2-250,-9 0 1,2 0-17,-14 0 1,2 2 0,-7 5-1,0 10 1,3 6 162,-1 6 0,-6 8 0,2-1 0,-3 4-172,3 3 1,-5-1 0,7 1 0,-2-1-79,0 1 0,2-8 1,-2-2-1,4 0 1,3-2 10,0 0 1,0-3 0,7-7 0,0 0 0,0 3-236,0 4 1,0-4 0,0 4 0,0-4-200,0-3 0,0 1 0,0-1 1,0 0-837,0 0 1,7 1 1258,0-1 0,10-9 0,-5-3 0</inkml:trace>
  <inkml:trace contextRef="#ctx0" brushRef="#br0">24953 12608 7569,'0'-21'935,"0"-1"0,0 1-303,0 0 1,3 11 0,1 10 0,3 12-294,-2 7 0,5 12 1,-3 4-1,0 5 0,0 3-169,0-1 1,0 1 0,-7-1 0,2 1 0,3-3-7,2-4 0,0 1 1,-4-8-1,1-3-944,4-3 1,1-4 0,-4-2-1482,2-3 1740,9-9 0,-11 4-276,9-9 1,-9-9 796,2-5 0,-5-15 0,-2-4 0</inkml:trace>
  <inkml:trace contextRef="#ctx0" brushRef="#br0">24507 12268 6422,'-22'0'709,"3"-3"0,3-1 0,2-3-157,-3 2 1,10 10-1,5 4 1,9 3 0,2 7-481,1 7 0,4-3 0,-5 6 0,1-6-212,-1-1 0,5-8 0,-4-2 0,-1-1-115,1 1 1,-1-7 0,-4 0 0,2-10 0,0-12 205,3-9 0,-6-7 0,10-9 0,3-1 28,2 1 1,-5-1-1,0 1-85,3-1 366,-8 1 1,3 18 347,-5 10 1,-4 14 0,4 12-370,-5 9 1,-2 5 0,0-5-193,0 0 0,9-2 0,6-5 0,4-6-419,2-6 1,2-19 0,3-6 0,5-8 0,0-7 295,0-2 1,-3 7 0,-7 5-1,1 6 1,-1 8 532,0 7 1,-2 9 0,-5 13-34,-7 13 0,-4 10 0,-3 7 0,0 2-345,0 3 0,0-1 0,0-6 0,0-1 0,2-2-740,5-4 0,-2-5 1,11-13-2157,8-3 2817,-3-6 0,19-18 0,-6-3 0</inkml:trace>
  <inkml:trace contextRef="#ctx0" brushRef="#br0">25379 11311 7569,'-10'-12'622,"-2"3"0,-2 2 249,0 0 0,7-1 0,-5 11-789,3 4 0,2 5 0,7 9 0,0 3 0,0 4-54,0 7 0,7 6 0,0 1 1,-2 1-52,-3-1 0,-2 1 0,0-3 0,0-2 0,0-5-717,0-3 0,0-1 1,0-8 98,0 0 493,0-9 1,2-3 0,3-11-33,2-5 0,0-7 1,-7-12-1,-2-2 275,-5 2 1,2-5-1,-7 2 1,0 3 0,1 3 624,-6 2 1,5 6 0,0 1 114,3-2-544,2 6 0,7-2-295,0 5 1,9 5-1,5-5 1,5 5-159,3 2 0,-8 0 0,0 2 0,3 5 114,1 7 0,-3-2 0,-1 2 0,2 3 27,3 2 0,0 2 0,-5 0 0,-7 0-15,-4 1 0,4-8 0,0 0 83,-2 3 0,-5-1 0,-5 1 0,-4-6-4,-3-1 0,5-3 1,-8-7-1,-1 0-32,-3 0 1,-2 0 0,-1 0 0,1 0 0,0 0-53,0 0 0,6 0 0,1 0 0,-2 0-3,-3 0 0,-2 0 1,-1 0 52,1 0 1,2 2-132,5 5 1,4-7 0,13 3 87,4-8 1,5-14 0,9 0 0,3-9 22,4-5 0,-2 4 0,7-6 1,0-3-5,0-2 0,0 7 0,3 2 0,-8 3-31,-4 0 0,4-1 0,1 10 0,-3 3 0,-3 4-123,-2 3 0,-6 1 0,-1 8-611,2 0 780,-6 10 0,9 11 0,-7 12 0</inkml:trace>
  <inkml:trace contextRef="#ctx0" brushRef="#br0">25591 14904 7172,'-11'-14'-13,"1"2"1,3 0-1,0 0 1,2-4-1,3-3 1,2-2 1,0 0 1448,-10-1 128,8 10-714,-17 3 1,14 18-301,-9 6-499,10 4 1,-13 11 0,10 6 0,2 6 26,3 8 1,2 4 0,0 12 0,0 3-1,0 4 28,0 3 1,0 2 0,0 4 0,0-1-293,0-3 0,7-17 0,2 0 0,1-6-23,-1-8 0,1-5 0,-6-6 0,6-8-446,2-4 354,-8-3 0,8-9-165,-5-5 1,-4-7 464,4-7 0,5-5 0,-1-9 0</inkml:trace>
  <inkml:trace contextRef="#ctx0" brushRef="#br0">25549 15053 7569,'-14'-19'66,"0"5"1,6-3-1,-3 8 1,1-3-1,5 0 340,3 7 0,2 10 0,2 21 0,3 5 0,5 4-310,1 10 1,-3 5 0,3 9 0,-1-2-1,-5 2-262,-3 2 1,5 1-1,0-3 1,-2-5 151,-3-2 0,-2-3 0,0-8 0,0-6 0,0-7 40,0-4 0,0-10-6,0 0 0,0-11 0,0-3 1,0-12-157,0-7 0,0-14 1,0-7-1,0-10 1,0-6 110,0-11 1,0 1-1,0-9 1,0 1 0,0 6 152,0 2 1,0 4 0,0 6-1,-2 8 22,-5 11 0,4-1 1036,-4 9-1161,5 1 0,2 19 0,0 9-33,0 11 0,2 18 0,3 6 0,2 8 0,-2 6-20,-3 8 0,-2 4 0,0 6 0,0 1-67,0 3 0,0-2 1,0-10-1,0-5 3,0-2 1,0-5 0,3-11 0,1-8 0,3-4-114,-2-3 0,0-9 1,2-8 84,7-8 0,-4-11 0,-3-13 0,-5-10 243,-2-9 0,0-7 0,0-12 0,0-5-37,0-7 0,-7 2 0,-3 1 0,1 4 0,0 12 95,4 14 0,2 12 0,3 11-66,0 1 1,-7 12 0,0 11 0,0 17 0,0 16-576,0 13 0,0 1 1,7 13-1,0 4-1838,0 0 2298,9 0 0,3-2 0,9 0 0</inkml:trace>
  <inkml:trace contextRef="#ctx0" brushRef="#br0">25762 16244 7569,'0'14'426,"0"0"1,-3-9 0,-1-1 471,-4-8 0,-1-1-476,2-9 1,-3 7 0,-6-5-1,2 2-177,-3 6 1,-4 1 0,-7 3-1,-8 0-123,-4 0-73,-3 0 1,-9 0 0,-7 3-1,-7 1 9,-5 3 0,-7 1 1,5-8-1,-3 0 1,-2 0-199,3 0 1,1 0-1,13 0 1,4 0 140,8 0 0,11 0 0,5 0 1,2 0 16,5 0 1,2 0 21,3 0 1,9 2 0,5 5 0,5 7-144,2 5 1,2 5 0,5 2 21,7 2 0,-2 3 0,2-3 0,3 8 92,2 4 1,2 9 0,-2 3-1,-2 3 1,-3 6-55,2 8 1,-6-1 0,-3 10 0,-5 2 0,-2 5 45,0 7 1,-7-11 0,-2 4 0,-3-5 75,-5-4 1,8-10 0,2-9 0,2 2-92,-2 2 0,5-7 0,-6-6 0,8-8 0,8-7-66,6-2 0,5-3 0,4-7 0,3-2 0,5-2-201,2-3 0,10-9 1,9 2-1,2-5 200,5-2 0,3 0 0,6 0 0,8 0 36,9 0 1,7-9 0,-2-6-1,4-4 1,3 1 3,5 3 0,-5-4 0,2 5 0,0-2 62,-2 2 1,5-3 0,-10 8 0,-2-1-1,-3 1 37,-2 4 0,-9 3 0,-5 2 0,-7 0 77,-7 0 1,2 0 0,-10 0-1,-1 0 1,-4 0-39,-1 0 0,-3 0 0,-4 0 0,-8 0-53,-4 0 1,-3 0-1,0 0 1,0 0-51,1 0 0,-8 0 0,-2-3 0,0-4-59,-1-7 0,-6-7 0,5-5 0,-3-5 5,0-2 1,0-12 0,-7-12 0,0-6 0,0-8-176,0-7 0,0-14 0,0-10 0,0-7 0,-3-4 152,-4 2 1,5 5 0,-5 6 0,7 11 243,7 8 1,-5 11-1,8 13 1,-3 10 10,0 9 0,0 7 955,-7 10-623,0 9-449,0 3-163,0 9 0,-2 0 66,-5 0 0,-8 0 0,-11 2 0,-4 3-104,-3 2 0,-15 7 0,-15-7 0,-15 0 0,-10 0 196,-4 0 1,-19 3 0,-3-6 0,53 1 0,-1 0 0,-2 0-1,-2 2 108,-1 0 0,0 2 0,6 0 1,1 1-1,-58 9 0,14-2-29,12-3 1,16-2 0,15 2 0,16-7-889,14-5 1,17-4-1,14-8 757,19-11 0,16-10 0,29-11 0</inkml:trace>
  <inkml:trace contextRef="#ctx0" brushRef="#br0">25677 17073 7569,'-12'-10'353,"-5"6"0,8-8 0,-1 0 1,1 0-29,4-4 0,3 8 0,4 11 0,3 13 0,4 13-249,3 4 0,0 2 1,4 10-1,-1 0-64,1-2 1,3 1 0,2-15 0,1-3 0,-1-3-304,0-1 0,8-11 0,-1-3 1,-2-6-1,-2-7-85,-3-9 0,7-3 0,1-18 0,-3-3 243,-3-2 0,-9-10 0,-2 1 0,0 4 4,0 7 0,-7 0 1,2 10-1,-5 2 1697,-2 2 498,0 3-1744,0 9 0,0 5-219,0 14 1,0 5-1,0 9 1,0 1-1,0-1-50,0 0 0,0 12 1,0 10-1,0 9 0,0 7 244,0 5 0,-2-5 1,-3 14-1,-2-2-208,2 0 1,-4-3 0,2-9 0,2-4-170,2-3 0,3-10 0,3-9 0,4-5-833,7-9 913,14-7 0,-4-21 0,7-3 0</inkml:trace>
  <inkml:trace contextRef="#ctx0" brushRef="#br0">26549 16775 7569,'-12'-2'-330,"5"-5"1,4-8 301,3-3 1,0-4 0,0 1 332,0 0 1,-2 7-1,-5 2 1,-7 2 15,-5 6 1,-2 4 0,-1 9 0,1 10-201,0 7 0,0 12 0,-1-3 0,3 5-169,5 3 1,2-1 0,8-1-1,-3-6 1,7-7-307,11-4 1,6-12 0,16-5 0,0-7 0,0-10 1,5-11 0,2-17 1,0-14-1,-4 0 326,-8 0 0,-7-4 1,-4 4-1,-5 0 1,-3 2 191,-4 10 1,-3 0-1,-2 11 1,0 4 561,0 1 1,-9 14-1,-3 13-304,0 16 0,-4 14 1,9 16-1,2 8-739,3 4 1,2 3-1,2 0 1,5-3 314,7-4 0,5 5 0,2-8 0</inkml:trace>
  <inkml:trace contextRef="#ctx0" brushRef="#br0">26102 18072 7569,'12'-21'106,"-5"-1"0,-5 1 1,1 2 490,4 5 1,-5-5 0,5 5 960,-4-5-1196,-3 7 1,0 8-1,0 15 1,0 13 0,0 7-174,0 7 0,-8 11 1,1 8-1,3 4-281,1 3 0,3 7 0,0-3 0,0-4 0,0-7-155,0-5 1,3-5 0,4-9 0,7-5-564,5-2 1,2-12 0,0-12 0,1-5 0,-1-4 809,0-5 0,0-15 0,1-11 0</inkml:trace>
  <inkml:trace contextRef="#ctx0" brushRef="#br0">26506 18412 7569,'-14'0'-21,"0"0"1846,-3 0-1624,8 0 0,-1 3 0,13 1 0,4 3 66,7-2 0,5 7 0,2 0 0,0 2 0,1 0 84,-1 3 0,0 1 0,1 4 1,-1-1-276,0 0 1,0 1 0,-2-1 0,-2 0 0,-3 0-614,3 1 1,1-8 0,4-2 0,-1-3-2554,0-4 3090,1-3 0,-1-2 0,0 0 0</inkml:trace>
  <inkml:trace contextRef="#ctx0" brushRef="#br0">26847 18136 7569,'9'0'603,"-7"2"0,-9 3 1,-5 4-36,-4 3 1,4-2-1,0 8 1,0 6 0,1 2-1,-6 5-320,-2 4 1,5 5 0,0 3 0,-3 2-262,-2 4 1,0-1 0,3 6-1,4-4-604,3-10 1,2 0-1,7-12 1,0-2-2624,0-2 3240,0-12 0,18-3 0,6-9 0</inkml:trace>
  <inkml:trace contextRef="#ctx0" brushRef="#br0">27485 18412 7569,'-14'0'0,"-1"0"327,-1 0 1,4 0 0,0-2-1,5-5 1,9-5 0,13-2-1,8 0-192,6-3 1,8-2 0,-1-2 0,4 0 0,3 2-661,-1 5 0,1-3 0,-1 10 0,-2 0 0,-2 0 525,-2 0 0,-10 0 0,4 7 0</inkml:trace>
  <inkml:trace contextRef="#ctx0" brushRef="#br0">27655 18518 8133,'2'12'1415,"5"-7"-1318,8-10 0,6 1 0,5-8 0,5 0-1484,2 0 1387,2-2 0,8-7 0,-1-1 0</inkml:trace>
  <inkml:trace contextRef="#ctx0" brushRef="#br0">28527 18221 8511,'-12'2'433,"3"5"0,2 7 1,0 8-210,2 6 1,3-2 0,2 7 0,0 0 0,0-2-433,0 0 1,2 2 0,5-10 0,7-4-151,5 0 1,2-2 0,1-3 258,-1-7 1,0-7 0,-2-7 0,-5-7 0,-7-8 134,-4-6 0,-3 4 0,0-6 0,0 1 96,0 1 1,0-7 0,0 6 0,0 3 0,-3 3 41,-4 1 1,3 3 0,-11 3-14,-1 2 0,4 9 0,0-4 627,3-1-102,-8 8-626,15-8 1,-5 3 0,14 0-11,7 2 1,7-4 0,8 2-1,6 0-187,5-3 0,-4 1 0,-1-8 0,3 3 0,2 0-446,3 2 1,-8-4 0,-2 6 0,-2 1-1781,-5-1 2363,-2 3 0,-3-2 0,0-3 0</inkml:trace>
  <inkml:trace contextRef="#ctx0" brushRef="#br0">29336 17540 7569,'0'-14'-147,"0"0"0,0-2 3297,0-3-2710,0 7 1,0 5-1,2 14-466,5 7 1,-2 12 0,7 5 0,-1 2 0,-1 2-111,-1-2 0,8 5 1,-5-10-1,2-2-143,0-2 0,-7-5 0,5-2 0,0-6 0,-3 1-433,1 0 1,-1-7 376,-2 2 0,-4-7 0,1-5 147,-8-2 1,-1-7 0,-9 4 0,-3 1 143,-2-1 1,-2 3 0,0 7 0,-1 0 59,1 0 1,7 0-1,0 0 1357,-3 0-957,8 0 0,-1-2-307,10-5 0,10-5 0,4-9 1,5 0-1,2-3-65,0-4 0,1 4 0,-1-2 0,-2 7 0,-3 5 32,-1-3 1,-8 6-1,7-1-46,2 2 1,-4-4-329,2 7-48,1 0 243,6 7 1,-9 2-1,-8 5-30,-8 8 0,-8 3 0,-9 4 146,-1-1 1,1 0-1,0-2 1,-1-2 303,1-3-215,0 0 0,0 5 0,-1-3 0,1-4 0,0-2 1,0-1 0,-1-4 320,1 2-370,9 0 1,3-9 57,9-5 0,2 4 0,5-4 0,7 5 0,5 2-110,3 0 1,1-3 0,3-1 0,3-6-220,-3-2 1,4 5 0,-1-4 0,-1-1 217,3 0 0,-8-2 0,8-7 0</inkml:trace>
  <inkml:trace contextRef="#ctx0" brushRef="#br0">24762 18667 7407,'0'-14'-69,"0"0"1,0 0 414,0-7 1,0-3-1,0-2 1,0-2-1,0 2 1,0 2 184,0 3 1,-10-1 0,-4 1-333,-5 0 1,-2 9 0,0 5-1,-1 5 1,1 2-125,0 0 1,0 7 0,-1 0 0,1 0 0,0 0 56,0 0 0,-1 0 0,-1-7-93,-6 0 1,6 0 0,-8 0 0,0 0 0,-2 0-71,0 0 0,-7 0 0,4 0 52,-4 0 0,5 0 0,-1 0 0,-2 0 1,-2 0-20,-2 0 1,-1-7-1,1-2 1,-1-1-16,1 1 1,6-10 0,3 0-1,2-9 11,5-5 1,-4-3 0,4-6 0,4-1-1,6-2-75,-1-4 1,1-6-1,-1-9 1,3 1 89,-3-1 0,6 0 1,-1-2-1,2-5 1,6-5-1,-1-1-29,-2-1 1,4 0 0,-1-7-1,8-1-144,11 1 1,3-7 0,6-2 0,4-1 0,8-2 79,4 1 0,5 6 0,2 0 0,3 10 89,-3 9 0,-2 7 0,-2 7 0,-3 10-13,-5 9 0,-4 1 0,-10 8 0,3 3 80,4 3 0,-11-6 0,4 1 0,-2 2 1,0-5-70,2 3 1,0-8 0,1 8-1,-1 2 1,-2-5-1,-3 5 1,-4 5-359,-2 5 1,-6 11 0,-11-2 0,-7 4-121,-5 3 0,-4 3 1,-3 4 23,-3 7 0,1-4 0,7-1 1,-1-2-1,1 0 447,0-2 0,-10-3 0,-2-2 0</inkml:trace>
  <inkml:trace contextRef="#ctx0" brushRef="#br0">23613 15691 7569,'-31'12'132,"8"4"0,-6-9 15,6-2 0,11-5 1,5-10-1,7-8-24,7-8 0,17-5 0,16 3 0,9-6 0,6-1-153,4 0 0,9 1 1,3-3-1,-2 4 0,-3 2 66,-2 5 0,-3 9 0,-4 6-5,-7 1 1,-8 3-1,-6 7-49,-8 0 1,-7 2 0,-7 5 116,-6 8 1,-6 4-1,-2 2 1,-2 2 52,-6 6 0,4-6 0,-10 8 0,-3 0-148,-2 4 1,-2-2 0,0 0-1,-1 0 1,1 1-263,0 3 0,-5 1 0,2-2-501,5-8 759,3-4 0,-6 6 0,1 3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8296 8249,'-23'3,"-6"-6,27-18,-19 0,0 0,-5 9,-17 5,12 4,-11 3,4 0,-5 3,1 4,-10-3,-5 11,15-11,23 6,33-10,19-3,14-1,10-3,7-10,7 3,4-5,1-2,0 0,-10-1,0 1,-7 2,-5 5,-4-3,-7 10,-29-2,-26 14,-33 11,-28 15,-5 0,-5 2,-2 4,-10 4,-2-1,1-2,6-5,9-3,10-1,15-6,6 6,29-15,23 0,29-9,30-15,22-4,9-7,5-8,2 6,8-6,-6 6,-8 4,-15 5,-12-3,-9 10,-8 2,-28 3,-23 4,-29 6,-21 6,-11 5,-6 2,-4 2,-3 6,-2-6,-5 6,8-6,11-1,12-1,7 3,2 4,27-14,21 0,28-11,16-10,15 2,9-9,1-3,-1-2,-2-2,-7 0,-3 2,-4 5,4-5,-25 16,4-6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8148 9419,'-34'-31,"13"17,12-5,13 17,11-6,11 4,21-8,3 2,2 3,-3 7,8-2,4-3,3-2,9 0,5 7,8 0,6 0,2-7,8 0,-5 2,-3 1,-4-4,2 6,-4-5,-5 5,-1 2,-6-7,0-1,-5 4,-8 1,-4 3,-11-2,1-3,-4-2,-12 0,-2 7,-69 0,-18 0,-20 0,14 0,1 0,-3 0,-9 0,0 0,-5 0,-3 0,-1 0,-11 0,-1-2,-1-3,1-4,4-3,0 0,0-5,0 3,8-2,-1 4,14 0,8 3,9 4,5 3,-3 2,5 0,12 0,19 0,28 0,10 0,18 0,3 0,5 0,6 0,15 2,10 3,6 2,5-3,8-1,-6-3,1 0,-1 0,-4 0,-2 0,-6 0,-1 0,-3 0,-12 0,0 0,-7 0,-4-10,1-4,-30-5,-33 0,-31 5,-21 5,-14 9,-14 0,-17 0,-12 0,51 0,0 2,0 1,0 1,1 3,0 0,-5 2,1 1,7 1,1 0,-53 10,9 2,12 6,21-3,7 9,5 1,-5 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11594 9334,'33'0,"7"0,-7-7,10-1,2-8,2 4,3 0,2-4,-5 6,5 1,0-3,0 0,7 5,-2-5,4 1,3-1,0 5,2-5,2 0,3 3,-2-1,-1 1,3 4,5-2,0 2,4 0,-7 1,1-3,-1 2,0 3,-4 2,2 0,-3 0,-2 0,-4 0,-1 0,1 0,4-3,0-4,3 5,-3-8,2 3,1 0,-8-2,10 4,-5-2,-2 2,0 3,0 2,0 0,-1 0,1 0,0 0,0 0,-3 0,-4 0,2 0,-9 0,-1 0,1 0,0 0,-1 0,-6 0,-1 0,1 0,-5 0,2 0,5-3,0-4,0 5,0-5,2 4,3 3,-8 0,-6 0,1 0,-3 0,1 0,3 0,-12 0,2 0,-7 0,15 0,-8 0,8 0,-1 0,8 0,-1 0,1 0,-1 0,-9 10,-2 2,-10 9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17529 9376,'43'-7,"-1"-2,1-3,-1 7,1-2,6-2,1 1,-3 4,-9-6,-2 3,4 2,7 3,0 2,8-2,-3-3,-5-2,5 0,0 5,0-3,2-2,1 2,-6 3,6 2,-1 0,0 0,-4 0,7 0,-1 0,-1 0,4 0,-7-3,2-1,5-4,3 4,-3 1,2 3,6 0,-1 0,0 0,-2 0,0 0,-1 0,1 0,-7 0,-3-2,1-3,-1-2,-7 0,3 7,-5-2,-3-5,1 4,-1-4,3 5,3-1,1-4,1 5,-3-7,10-1,-10 5,10-6,-10 1,-2 3,5-2,-3 6,7-6,-2 2,-4 0,6 0,0 7,3 0,-3 0,-2 0,8 0,-6 0,3 0,-1 0,-6 0,4 0,1 0,-3 0,0 0,0 0,-5 0,3 0,-3 0,5 0,-2 0,-1 0,3 0,-7 0,7 0,-2 0,-1 0,-1 0,-3 0,0 0,2 0,2 0,-4 0,-2 0,7 0,2 0,-8 0,-8 0,2 0,-5 0,2 0,3 0,2 0,3 0,9 0,2 0,1 0,6 0,-7 0,1 0,-8 0,-7 0,5 0,-12 0,-4 0,-8-3,14-4,-6 5,6-5,-7 4,8 3,-15 3,8 4,-11-5,4 8,-13-1,-9 3,0 9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10700 10205,'45'-2,"3"-5,1-7,1-3,-1 1,1 1,-7 8,-8-4,3 1,2 5,10 3,-1 0,-1-3,-3-2,-3 2,3 3,5 2,4-3,0-4,8 5,-8-5,3 5,-3 2,-2 0,-2-3,-8-2,1-2,0 0,-1 7,1 0,-32 0,-18 0,-26 7,-16 0,-1 1,-2-1,-5 0,-11 7,-8-5,-4 1,-8-1,-9 8,5-5,2 2,3 0,2 2,2-4,5 0,10 0,8 0,16-5,8 7,17-2,12 2,35-5,36-9,2 0,1 0,4 0,2-2,2-3,6-2,2 3,-8-6,-4 3,-5 2,-2 3,-10 2,-4 0,-5 0,-2 0,-20 5,-9 9,-23-7,-17 12,-14-7,-5-8,0 6,2-1,1 3,-10 2,-3 7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11849 11842,'43'0,"-1"0,-6 0,-1 0,10 0,12 0,4-2,3-5,0 5,2-5,5 4,5 3,-1 0,-2 0,-11 0,-3 0,-2 0,-10 0,3 0,-5 0,-3 0,1 0,-8 0,1 0,-10 0,-19 7,-26 0,-19-2,-7-3,0-2,0 0,-4 3,-8 4,-5-5,-4 5,-2-2,-6 0,-1 2,-3 2,-5-4,3 2,2-2,9 0,-2-1,7 3,5-2,3-2,15-3,-1 0,13 0,29 0,29 0,16-10,11-2,-6 0,-5 5,0-2,2 2,5 2,3 3,4 2,-3 0,6 0,2 0,-3 0,-2 0,-4 0,4 0,-3 0,-1 0,1 0,-27 0,-29 0,-36 0,-27 0,-4 0,-1 7,-3 2,-5 3,-2 5,0 2,10-1,-1-1,10-5,9-3,6 5,1-7,19 10,31-15,29 5,6-4,13-3,-1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10700 12119,'-19'-43,"10"6,16 8,14 1,22 16,-1-2,1 2,0 3,-1-6,3 6,5-3,-5 0,4-4,-4 4,-2 3,-1-1,1 3,-1 5,-23-8,-19 10,-19 7,-23 0,-1 0,1 1,-1-1,1 0,-1-5,0 5,-6 3,-1 4,1 5,34-7,18 9,30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9871 11906,'12'-23,"16"-6,-14 17,17-9,-34 9,-15 5,-20 5,-10 4,4 3,-6 4,-7 3,-4 5,4-5,3-1,2-1,-5 4,7-7,17-2,26-12,21-5,33-9,5-1,3 1,4 0,0 2,0 3,-4 1,-3-1,-3 6,-6 1,-1-1,-9 8,-16 0,-24 11,-19 3,-12 5,-5 1,-1 4,-4-1,-1 0,1 0,3-4,3 4,9-4,23 18,25-11,15-5,10-12,3 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7914 13118,'-26'14,"18"-2,27-2,17-6,6-1,1-3,-1-3,1-4,2 2,2-6,5-1,0 2,0 1,7-5,-2 4,7 1,7-1,-3-6,10 4,5-2,4 0,6-3,8 5,-4 1,2-1,1 2,1 1,3 2,3 7,-1 0,1 0,-1 0,3 0,2 0,2 0,-2 0,-2 0,0 0,2 0,2 0,1 0,-6 0,4 0,1 0,-2 0,5 0,-3 0,-2 0,-2 0,-2 0,-1 0,0 0,1 0,-18 0,-1 2,-3 3,0 2,-2-2,-15-3,-1-4,-11-3,-4-2,5-7,-7 4,-1-2,3-4,-14 4,5-2,-15 0,3 2,-29 21,-14 15,-21 19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9041 14096,'-43'0,"20"0,-6 0,27-9,-7 6,28-6,4 9,22-2,5-6,-12 6,6-5,4 5,-6-5,8-1,-5 4,12-6,-1 3,-4 2,-2 1,0-3,-3 4,7-6,1 2,-1 0,-7-3,3 5,-5-2,-3 3,1 1,2 3,4 0,-4-7,5 0,-5 2,-10 3,1 2,-1-7,8 0,-1 2,10 3,5 2,2-3,-2-1,-7-3,-10 0,2 7,10 0,-7 0,5 0,-10 0,10 0,-5 0,-3-3,3-2,5-2,-5 0,4 7,-4 0,-2 0,-1 0,1-7,-1-2,1-3,-1 7,1-2,-10-5,-2 0,-10 1,-9 1,7 29,-7-5,9 17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22103 2551,'-24'-9,"17"-1,28-6,15 2,11 0,10-1,11 1,17-2,10-3,-33 8,4 1,2 0,3 1,4 0,1 1,5 0,1 2,7 2,2 1,4-3,1 0,6 0,2 0,5 1,2 1,5-1,2 0,-36 0,0-1,2 1,4 0,1 2,1-1,3 0,0 0,0 0,2 1,0 1,1 0,1-1,0 0,0 0,1 0,1 1,-1 0,1 0,1 0,-1 1,1 0,0 0,0 0,2 1,1 0,0 0,0 0,1 0,-2 0,-3 0,-2 0,0 0,-2 0,-1 0,-1 0,-5 0,-1 0,0 0,-4 0,-1 0,-1 0,32 0,-2 0,-4 1,-3 1,-7 0,-3 1,-6 0,-3 1,-9 0,-3-1,-9-3,-3 0,45 0,-21 2,-18 5,-20 0,-26 14,-42-4,-50 11,-26-4,38-13,-3-1,-2 2,-2 0,3 0,-1-1,0 1,0-2,0-2,1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27783 6974 7569,'11'-22'972,"-4"1"-711,-4 0 1,-3 11 0,0 13 0,2 16 0,5 11 0,7 8 0,5 2-173,3 5 0,-3 5 1,-3-3-1,-2 5 1,0 0-135,-2 0 0,5 5 0,-10-8 1,-2-4-1,-3-5 2,-2-4 0,0-10 0,0 2 0,-2-7 11,-5-6 0,2 1 0,-9-9 1,-3-7-17,-2-12 0,-2-4 0,0-20 0,-1-1 24,1-4 0,0-11 0,2-4 0,5-3 0,7 0-68,4 2 0,6 3 0,4-5 0,9 4 0,10 3-24,10 5 0,4 2 1,2 3-1,1-1 119,0 1 0,-1 8 0,1 9 0,-1 6-37,1 4 0,-10 11 0,-5-3 0,-7 7 0,-6 9 112,-8 12 0,-7 5 1,-10 14-1,-9 8 223,-7 4 0,-11 7 0,-1 9 0,-5 3 0,-2-2-21,5-3 0,12-5 0,2-4 0,9-7-393,10-6 1,5-8 0,6-5 0,11-5-114,13-8 1,10-10-1,7-1 1,4-5 0,8-2-60,5 0 0,-6-9 0,-1-3 0,-3-2 0,-7 2-339,-8 2 1,1 1 0,-9 4-409,-3-2 1032,-3 0 0,-1 16 0,-1 3 0</inkml:trace>
  <inkml:trace contextRef="#ctx0" brushRef="#br0">28697 7654 11780,'7'21'210,"1"1"1,-4-1 0,-1 0-99,-3 0 1,0 8 0,0-1 0,0-2-1,0-2-317,0-3 1,0 0 0,0 0 0,0 1-1389,0-1 1,0 0 1592,0 0 0,9 1 0,3-1 0</inkml:trace>
  <inkml:trace contextRef="#ctx0" brushRef="#br0">29038 6995 7569,'-14'0'638,"-1"0"-407,11 0 0,-6-2 0,13-3 0,4-5 0,9-1 0,10-6 0,10 1 1,4-3-67,2-3-350,1 6 0,7-15 0,-1 10 1,-2 2 56,-2 5 0,-9-3 0,-5 8 0,-5-1 205,-8 1 1,-15 14 0,-10 16 0,-19 12 474,-12 7 0,-7 12 0,-2 5 0,-5 4-68,-3 3 1,10-3-1,3-4 1,14-7-1,11-5-615,10-3 0,7-9 1,9-4-1,13-6 0,13-4-155,12-5 1,8-4 0,6-10 0,-2 0-448,-2 0 0,-5 0 0,0 0 0,-9-3 733,-3-4 0,-10 5 0,1-8 0</inkml:trace>
  <inkml:trace contextRef="#ctx0" brushRef="#br0">27166 6719 7569,'-22'-12'445,"1"5"0,0 4 0,0 3 0,-1 5 0,1 9 0,0 17-18,-1 14 0,1 14 0,0 16 0,0 10-564,-1 3 0,11 16 1,3 2-1,11 0-292,11-4 1,10-10 0,23-12 0,10-6 428,14-8 0,18-7 0,8-17 0</inkml:trace>
  <inkml:trace contextRef="#ctx0" brushRef="#br0">29676 6208 9173,'2'-12'370,"5"5"1,10 5 0,9 4 0,9 5-6,6 8 1,11 13-1,7 10 1,7 9 0,5 12-1,-5 7 43,-7 5 0,7 7 0,-11-5 0,-8 3-373,-7 4 1,-16-7-1,-1 1 1,-9-1-658,-4 5 0,-5-5 0,-10 0 0,-5-2 622,-1 0 0,-4 9 0,-6-4 0</inkml:trace>
  <inkml:trace contextRef="#ctx0" brushRef="#br0">27825 8823 7701,'0'-21'377,"0"0"1,0 0-1,0-1 1,2 1-1,3 0 1,5 0 424,1-1 0,-6 8 0,0 2-593,-10 3 1,0 2-621,-9 7-280,10 0 145,-6 0 1005,10 0 831,0 0-1259,-9 0 1,6 2 0,-4 5-126,5 7 1,2 5 0,0 3 34,0-1 0,0 0 0,0 0 1,0 1-1,2-1 56,5 0 0,-4 0 0,4 1 0,-5-1-15,-2 0 1,0 0 125,0 1 1,7-8 589,0 0-167,0-9-144,-7 4-849,0-9-596,0 0 1582,0-9-364,0 6 0,-2-6-88,-5 9-205,5 0 203,-8 0 0,10-2 279,0-5-418,0 4-74,0-6 1,-2 9 0,-3 2 44,-2 5 1,0-2 0,4 7 114,-4-3 1,3 1-1,-11-3 1,-1 7 21,-3 5 0,5 2 1,0 0-1,-3 3 9,-2 4 1,0-2 0,3 12 0,2 5-101,-3 4 0,0 9 1,3-4-1,7 0 0,5-2-206,2-10 0,0 0 1,0-9-1,2-3 0,5-2 4,7-7 1,-2-12 0,2 0 0,3-4 244,2-3 0,-5-10 1,0-4-1,0-7 113,-2-7 1,7-5 0,-7-10 0,2 0-1,-2 1 134,-3-1 0,6 1 0,-8-3 0,0-2 1,0-3-105,0 3 1,0 0 0,-7-1 0,0-1-85,0 2 1,0-5 0,0 0 0,-2 0 51,-5 0 1,2 4 0,-7 13 0,3 4 0,2 5 422,-3 5-418,8-5 1,-8 28-134,10 6 0,0 8 1,0 24-1,3 10-20,4 9 0,-3 0 0,8 14 0,0-2-211,0 0 0,0-7 0,4-8 0,1 1 1,4-3-644,5-4 0,10-12 1,-6-5-1,3-5 900,5-9 0,12 2 0,4-9 0</inkml:trace>
  <inkml:trace contextRef="#ctx0" brushRef="#br0">28336 8632 7569,'-12'-9'400,"-7"6"1,5-4 0,-5 5 29,-2 2 1,9 2 0,5 5 0,4 10 0,3 9-254,0 9 0,0 5 0,3 5 0,1 2 1,6 5-312,2 3 1,-5-8 0,7 3 0,2-5-699,3-3 1,3 1 0,-1-3 831,0-5 0,10-4 0,2-10 0</inkml:trace>
  <inkml:trace contextRef="#ctx0" brushRef="#br0">28697 8993 7569,'-2'-11'779,"-5"4"0,-7 4-141,-5 3 0,0 3 1,2 4-1,5 7-493,3 5 0,0 11 1,4 6-1,-2 2 1,2-1-403,3-1 1,4-10 0,5 2-1,7-6 1,8-8-308,6-7 1,-2-7 0,7-7 0,-2-7 418,-5-5 0,-3-10 0,-4 1 0,-4 0 259,-8-3 1,-7 7 0,-7-2 0,-8 7 0,-4 8 202,-2 1 0,0 3-710,0 7 0,2 2 0,5 5 1,9 5-939,10 0 1331,6-2 0,20-10 0,2 0 0</inkml:trace>
  <inkml:trace contextRef="#ctx0" brushRef="#br0">29016 8993 7569,'15'-2'1819,"-1"-5"-1127,-9 5 1,2-5 0,-14 14-439,-8 7 1,4 7-1,-4 5 1,1 2-1,0 1-173,0 1 1,2-6-1,-2 4 1,7-4-482,4-3 0,3-6 0,3-4 0,4-1 33,7-5 1,5-3 0,2-4 0,0-3 0,1-2 170,-1 2 1,0 3 0,1 2 0,-1 2 0,-2 5 594,-5 7 0,2 7 0,-8 8 0,-4 6 154,-1 5 0,-3 3 0,0-1 1,-3 1-673,-4 0 1,2-3 0,-6-3-1,1-3-3520,5-4 3639,3-1 0,2-27 0,0-4 0</inkml:trace>
  <inkml:trace contextRef="#ctx0" brushRef="#br0">29655 8377 7979,'-3'-19'2472,"-4"5"-1946,-7 7 0,-5 7 1,-2 9-1,0 12 0,2 13-75,4 6 0,-3 19 0,6 5 0,-2 4-561,-1 5 0,11-4 0,-3 6 0,7-1 0,9-8-993,12-7 0,10-7 0,14-12 0,5-5 1103,6-6 0,15-6 0,5-1 0</inkml:trace>
  <inkml:trace contextRef="#ctx0" brushRef="#br0">30208 8781 7569,'-22'19'522,"4"-3"0,3-2 1,8 3-98,5 2 1,2 2 0,0 0-1,0 1-399,0-1 0,7 0 0,2 0 0,3 1 0,2-1-283,-2 0 1,5-7 0,-8-2-760,3-2 1041,-7-3 0,2-10 1,-14-4-1,-7-7 1,-5-5 26,-3-2 1,4-7-1,1-3 1,5-2-1,3-5-114,4-2 1,12-3 0,7 3-1,8 2-69,6 3 0,-2 9 1,7-2-1,-2 4 1,-5 3 169,-3 0 0,1 2 1,0 2-1,-1 5 394,-4 3 1,-2 2-206,4 7 1,-9 2 0,-7 5-1,-8 10 300,-4 9 1,-14 7 0,4 9 0,1 1-353,-3-1 1,7-6-1,0-3 1,3-2-1,6-5-436,8-3 1,7-11 0,12-3 0,4-1 0,7-1-399,6-3 1,1-4 0,1-4 0,-1-6-278,1-2 1,-8 5 934,1-7 0,-1 0 0,8-7 0</inkml:trace>
  <inkml:trace contextRef="#ctx0" brushRef="#br0">30825 8079 11379,'21'10'316,"10"2"1,4 13 0,5 9 0,3 10-22,-1 8 0,-6 3 0,-3 4 1,-2 0-1,-5 5-513,-3 4 0,-9 3 1,-2-7-1,-2 0 1,-6-1-3194,-1 1 3411,-3 0 0,0-10 0,0-2 0</inkml:trace>
  <inkml:trace contextRef="#ctx0" brushRef="#br0">26676 9546 7355,'-11'-2'281,"8"-3"0,13-4 1,13-3-1,6-5 1,4-2-1,0 1 1,5 1-324,2 3 0,0 2 0,-2-4 0,-5 4-460,-2 2 0,-3-4 1,-7 7-1,1 2 502,-1 3 0,-9 11 0,-3 3 0</inkml:trace>
  <inkml:trace contextRef="#ctx0" brushRef="#br0">26698 9801 9198,'2'-11'392,"5"1"0,7 3 0,5-2 1,2-1-408,1 1 1,-1-1 0,3 6-1,2-4-134,2 4 0,7-1 149,-6-2 0,-1 5 0,-7-8 0</inkml:trace>
  <inkml:trace contextRef="#ctx0" brushRef="#br0">25591 9844 7569,'0'12'54,"0"0"1,0-5 0,0 7-1,0 5 1,0 2 0,3 3-1,4 2 1,5 2 0,2 0-1,-2 1-19,-3-1 1,8 7-1,-5-6 1,2-3 0,-2-3-1,-1-1 151,1-1 1,-7 0 774,2 0-799,-5-9 0,-4-5 0,-5-14 1,-5-7-262,0-5 1,-4-2 0,9-3 0,2-2-29,3-2 0,2-3 0,0 5 0,0-2 49,0 2 1,2-5 0,3 0-1,4 1 94,3-1 1,2-4 0,7 4-1,1 0 1,1-2 45,6 0 1,-6 5-1,6-5 1,-6 4-1,1 8 24,4 4 1,-4 6 0,4-4-124,-4 8 0,-10 7 0,-2 7 227,-3 8 0,-2 4 0,-7 2 0,-2-2-16,-5-5 0,5 5 0,-8-7-249,1-1-24,6-1 0,-6-12 300,9-6-197,0-3 0,-10-1 0,-4 5-41,-5 4 1,5 3 0,0 0 8,-3 0 1,-1 3 0,-4 1 0,1 6 99,0 2 0,7-8 0,2 6-43,2-1 0,-4-4 0,7 9 0,0 0-11,-3-2 1,6 7 0,-8-5 0,2 5-1,3 5-14,-2 4 0,7-2 1,-6 7-1,6 0 1,2 0-20,0 5 0,0 0 1,0 0-1,0-5 15,0-2 1,0 4 0,2-7 0,3-2 18,2-2 1,0-10 0,-4-2 115,4-3 1,-5 3-65,5-12 1,-4-5-1,-6-16 1,-4 0-99,-7 0 0,2-1 0,-2-1 0,-3-3-56,-1-3 0,-4-6 1,1 4-1,0-2 1,-1-2-56,1 2 0,7 0 0,2 7 0,3-3 0,4 3-12,3 3 0,2 1 453,0 1 1,-3 9 307,-4 5 308,5 5-1045,-8 2 0,10 9 0,3 6 0,1 6 4,4 7 0,8-4 0,-2 6 1,3-1-1,-1 2 109,-1 2 1,-4-5 0,6 5-1,-5-2 1,-3-5 152,-4-3 0,4-1 1,-2-1-1,-2 0 212,-2 0 0,-3 1-434,0-1 0,2-2-5,5-5 1,-5-7-1,5-14 1,-4-7 58,-3-5 0,0-12 1,0-4-1,2-5 0,3-3 14,2 1 0,2-1 0,-1 1 0,3-1 1,4 0 74,-1 1 1,0 2-1,7 2 1,0 5-44,1 2 1,6 3 0,0 7-1,-2 2 1,-2 2-65,-3 3 1,8 9-1,-1-4 1,-2 2 0,-2 0-228,-3 2 0,7 3 1,1 2-1,-3 0-652,-3 0 1,-6 2-1,2 3 925,4 2 0,3 0 0,-4-7 0</inkml:trace>
  <inkml:trace contextRef="#ctx0" brushRef="#br0">27293 4996 7569,'-14'0'343,"0"0"0,12 0 0,2-2 0,11-3 1,8-4-1,5-1 0,2-1-484,2-1 1,8 5-1,-6-5 1,1 2 0,0 3-1,-5 0-198,-2 0 1,-3 0-1,0 7 331,0 0 0,-9 2 0,-5 6 218,-4 6 0,-6 7 1,-1 5-1,-6 5 0,-2 2 0,-2 0 0,-5 5 1,3-5-1,4 0 54,2 0 0,-4-7 0,7 2-343,2-4 0,5-3 0,7-2-196,8-5 0,6-4 0,5-10 0,5 0 0,-1-3-109,1-4 0,7 2 1,-5-9-1,2-2 1,-1-1-970,-4 3 1353,8-5 0,-14-2 0,6-12 0</inkml:trace>
  <inkml:trace contextRef="#ctx0" brushRef="#br0">28080 4826 7569,'-9'12'1157,"7"-2"1,-6-10-1346,16 0 0,6-10 0,12-4 1,4-5-816,4-2 0,-6 7 1003,7-1 0,-9 1 0,5-7 0</inkml:trace>
  <inkml:trace contextRef="#ctx0" brushRef="#br0">28229 5060 7569,'-21'21'106,"7"-2"0,2-2 0,5-5 201,9-3 0,8-4 0,13-12 0,6-10-205,6-9 1,5 3-103,3-6 0,-1 6 0,1 1 0</inkml:trace>
  <inkml:trace contextRef="#ctx0" brushRef="#br0">29165 4146 7563,'-21'0'256,"9"-2"-83,5-6 1,2 6 0,-2-3 271,-7 10 0,-2 7 1,-1 7-1,5-3-200,3-1 1,-5 6 0,7 7-1,2 0 1,2 1-192,3-1 1,3 10-1,2-3 1,4 3 0,3 0 72,4-3 0,3-9 1,5 3-1,2-6-147,2-1 1,1-3-1,-8-3 218,0-2 0,-2-7 0,-2 5 1560,-3-2-317,-9-3-685,4-7-1206,-9 0-1078,0 9 868,0-6 488,0 6 1,-2-9 382,-5 0 1,2 0-396,-9 0 0,7 0 1,-8 0 52,-1 0 1,6-2-1,1-3 1,-1-5 45,-4-1 0,2-1 0,-2-5 0,0 3 0,0-2 159,0-3 1,2-3 0,-5 1 26,3 0 0,9 0 1,-2-1-1,3 3-69,-3 5 0,4-5 0,-4 5 0,5-5 0,2-2-30,0 0 1,2 0 0,3-1-1,4 1-56,3 0 0,2-1 0,8 1 0,-1 0-52,0 0 0,0-1 0,3 1 1,2 0 15,2 0 0,1 6 1,-8 4-1,0-1 0,1 2 41,-1 1 0,-7 2 93,0 7-690,-9 0 0,7 0-417,-5 0 1,-2 0 1062,9 0 0,9-10 0,10-1 0</inkml:trace>
  <inkml:trace contextRef="#ctx0" brushRef="#br0">29867 4188 7569,'0'12'2431,"10"-2"-2124,4-10 1,5-7 0,2 0-1,3-1-147,4-1 0,-4 4 0,4-7 0,-2 1-398,3-1 0,-6 5 0,6-5 0,-6 0 0,-2 3-2282,1-1 2520,-1 3 0,0-2 0,1-3 0</inkml:trace>
  <inkml:trace contextRef="#ctx0" brushRef="#br0">30123 3827 7569,'-22'12'237,"8"4"1,0-6 0,0 2 0,2 4 650,5 3 0,5 2 0,2 1 1,0 1-631,0 6 0,9 1 1,5 8-1,3-3 1,-1 3-585,-2 2 0,1 3 0,4-3 0,-3-4-2361,-2-8 2687,0 5 0,17-9 0,2 6 0</inkml:trace>
  <inkml:trace contextRef="#ctx0" brushRef="#br0">30761 3657 7569,'-21'12'329,"-1"-3"1,1-6 0,0 4 413,-1 7 1,8 5 0,2 2 0,1 3 0,1 4-679,1 7 1,2 6 0,7 1 0,0 1 0,0-3-194,0-5 0,2 3 1,5-10-1,7-2-15,5-2 1,5-12-1,4-5 1,5-5-505,0-2 0,5-7 1,-9-2-1,-1-3 1,0-5-305,1-2 1,-1 1 950,-7 3 0,10-13 0,2 4 0</inkml:trace>
  <inkml:trace contextRef="#ctx0" brushRef="#br0">31122 3614 7569,'-21'0'1845,"0"0"-950,0 0 0,11 7 1,10 3-800,12 2 0,7-5 0,2 5 1,0-1-1,1 1-69,-1 5 0,0-5 0,1-1 0,1 1 0,1 0-857,-3 5 1,12-8-1,-14 0 1,0-1 829,-2-1 0,6 0 0,10-7 0</inkml:trace>
  <inkml:trace contextRef="#ctx0" brushRef="#br0">31420 3402 7569,'-21'21'1117,"0"0"0,-1 1-812,1-1 1,2 10 0,3 4 0,2 5-1,-3 3-120,-2-1 0,0 1 1,5-1-1,5 1 1,1-1-869,1 1 683,0-10 0,26-2 0,5-10 0</inkml:trace>
  <inkml:trace contextRef="#ctx0" brushRef="#br0">31867 3232 7569,'-21'9'262,"2"5"1,5 5 0,4 2 532,1 1 0,6-1 1,-4 0-1,5 1 0,2-1-1050,0 0 0,0 0 0,0 1 0,2-4-330,5-3 0,-2-6 0,9-11 0,3-8 307,2-11 0,0 0 0,-3-10 0,-2 3 166,3-1 0,-1-6 0,1 7 0,-3 2 819,3 2 0,-5 12-133,2 5 0,-10 7 1,4 7-228,-6 7 1,0 5 0,3 2-475,2 1 1,3-8 0,-3-2-379,7-3 1,5-2 0,0-9-1,-3-5 119,-2-7 0,1 2 0,6-2 336,0-3 0,-2 5-288,-5-2 0,-2 9 338,-5-2 0,5 5 0,9 2 0</inkml:trace>
  <inkml:trace contextRef="#ctx0" brushRef="#br0">32441 3062 7121,'-14'14'241,"0"0"661,-3 2 1,1 3-1,2 3 1,7-1-1,4 0-906,3 0 1,0 3 0,0 2-792,0 2 0,10-2 1,4-14 324,5-12 1,0-9 0,-3-13 0,-4-1 0,-2-3 860,-6-2 0,-1-8 1,-3 5-1,0 1 473,0-1 1,-10 3 0,-4 6 1741,-5 1-4074,-2 9-2930,0 3 4398,18 9 0,6 9 0,18 3 0</inkml:trace>
  <inkml:trace contextRef="#ctx0" brushRef="#br0">32697 2913 7569,'0'-14'436,"0"-1"1,0-1 2380,0-3-2411,0 7 0,-10 3 0,-4 11 0,-3 5-272,3 7 1,-5 5 0,8 5 0,-4 2-232,1 2 1,7 8 0,-5-8 0,3-2-808,4-2 0,12-5 1,7-5 469,5-7 0,3-14 1,-1-10-1,-2-9 1,-3-7 262,-2 0 1,-6-14 0,3 4 0,-1-2 374,-5 0 1,4 3-1,-2-1 1,-2 1 0,-3-1 580,-2 1 0,0-8 0,0 1 1,0 4 215,0 7 0,-2 7-872,-5 10 0,4 14 0,-4 14 0,3 19-373,-4 12 1,6 7 0,-5 2-1,5 3 1,2-3-1147,0-2 1,7-10 0,2-2 1389,3-2 0,12-3 0,9-7 0</inkml:trace>
  <inkml:trace contextRef="#ctx0" brushRef="#br0">33186 2509 7569,'0'-21'537,"2"2"1685,5 4-1841,-4 6 1,4 11-1,-12 5 1,-2 8-204,2 4 0,-4 9 0,-1 3 0,1-1 0,-3 1-177,0-5 0,8-2 0,-4-3 0,6 0-551,2 0 0,2-9 1,6-5-1,6-7 48,5-7 0,2-12 1,0-9-1,0 2 1,1 2 17,-1 3 0,0 2 0,1 3 1072,-1 2 0,0 11 0,-2 3 241,-5 12 0,-4 14 0,-10 7 0,0 5-114,0 7 0,0 2 0,-3-2 0,-1 2 0,-4 5-450,4 2 0,1-6 0,3 1 0,3-6 0,4-5-1369,7-3 0,14-9 0,8 2 1104,4-4 0,3-3 0,-1 0 0</inkml:trace>
  <inkml:trace contextRef="#ctx0" brushRef="#br0">26145 12013 7569,'-22'0'397,"8"0"1,2-3 0,5-2 0,10-4-1,8 0-185,8-1 1,12-4-1,4 4 1,3-1-1,0-3 1,-2-1-199,1 1 0,4 7 0,1-5 1,-2 3-358,-4 4 0,-6 3 1,-8 2-1,-3 2 281,-5 5 0,-5 7 0,-9 15 0,-2 6 0,-8 5 155,-11 3 1,0 9-1,-10 2 1,3 3 64,-1 0 0,1-8 0,9 5 1,3-2-17,1-4 0,11-6 0,-3-4 0,4-5 0,6-2-251,4-5 1,5-3 0,9-4 0,2-5 0,6-6-9,6-6 1,5-2-1,3 0 1,0-2-33,-1-6 0,1-3 0,-1-11 1,-2 1-200,-4 0 1,4 2-1,-7 2 1,0 3 0,-4 0 347,-6 2 0,-2-16 0,1 4 0</inkml:trace>
  <inkml:trace contextRef="#ctx0" brushRef="#br0">27229 12204 8611,'15'-12'413,"-1"3"1,2 2 0,6-3-224,6-2 0,-2 5 0,9-5 1,3 1-1,0 1-190,-2 1 0,13-8 0,-4 5 0</inkml:trace>
  <inkml:trace contextRef="#ctx0" brushRef="#br0">28229 11545 8667,'-12'2'303,"5"5"0,7 5 0,5 5-89,2 4 0,7-5 1,-4 15-1,2 0-193,4 4 0,1-2 1,-1 0-1,-2 0 1,3-2-49,2 0 0,-5-3 1,-2-6-1,0-1 81,0 0 1,-8 0 48,3 1 1,-7-13-229,-7-9 1,-2-2 0,-10-13 0,0-3-13,-5-8 1,-2 0-1,7-10 1,3-2-1,4-2 29,3-2 0,2-1 0,9 1 0,7-1 0,10 1 43,7-1 0,12 3 1,-2 2-1,4 5 61,2 2 0,1 3 1,-3 9-1,-2 3-63,-3 1 1,-6 11 0,4-6 0,-2 3 0,-5 0-31,-3 2 97,-2 3 0,1 2 0,-1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20741 17881 7569,'24'11'0,"4"-3"-120,8-6 1,6-2-1,8 0 113,7 0 84,4 0 0,19 7 0,8 2 0,9 1 0,9-1 0,10-4 0,-55-3 0,1-2-56,2 1 1,2-2 0,2 1 0,1 0 0,0 0 0,1 0 0,4 0 0,1 0 0,1 0 0,0 0 34,-1 0 0,1 0 0,1 0 0,0 0 0,-1 0 0,1 0 0,-1 0 0,-1 0-94,2 0 1,0 0 0,-3 0 0,-1 0 0,-3 1 0,-1 1 0,0 0 0,-1 1 64,-1 0 0,-1 1 0,-1 0 0,0-1 1,-2-3-1,1 0 0,-1 0 0,-1 0 1,59 0-71,-8 0 1,3 7 0,-2 0-1,-3-2 1,-2-3 6,-3-2 0,0 0 0,-2 0 0,-4 0 0,-8 0 0,-14 0 0,-10 0 1,-9 0-1,-9 0 58,-5 0 1,-12 0 68,-5 0 0,-16 0 0,-12 0 0,-14 0 0,-14 0-28,-15 0 0,-11 0 0,-20-2 0,-11-3-42,-12-2 0,-18-10 0,52 10 0,-2 0 0,-5-2 0,-2-1 0,-6 0 0,-2-1-5,-8 0 0,-1 1 0,-6-1 1,-2 0-1,-10 1 0,-1-1 0,-2 1 1,0 1-105,-3 2 1,-1 0 0,-1-3 0,-1 1-1,-1 3 1,0 0 0,1-1 0,0 0 0,2 1-1,1 0 109,2 2 1,2-1-1,7 0 1,1 0 0,4 3-1,2 0 1,6-2-1,1 1 52,5 0 0,1 1 0,6 0 1,3 2-1,8-1 0,2 2 0,-48-1 1,24 0 49,16 0 0,14 0-165,22 0 1,27 0 0,32 0 0,33 0 0,33 0-52,28 0 1,-47 0 0,4 0-1,10-1 1,3-1 0,5 0 0,1-1 80,3 0 0,2-1 1,5-3-1,0 0 0,-1 3 1,0 1-1,0 0 1,2-1-1,0 0 0,0 1-43,2-1 1,-1 1 0,-8-1-1,0 1 1,1 2 0,-2 2-1,-8-1 1,-3 0 0,-8 0-1,-2 0-88,-7 0 0,-1 0 1,-5 0-1,-3 2 1,34 5-1,-16 5 143,-19 0 0,-12 2 0,-9-5 0,-5 6 0,-4-6 0,-1-4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22422 3019,'-71'0,"0"0,2 0,6 0,6 0,-5 0,6 0,-6 0,15-2,4-5,29-3,14-4,24 7,16 5,14 2,15 0,14 0,28 0,9 0,-49 0,3 0,7 0,3 0,7 0,2 0,12 0,3 0,5-1,1-1,-34 1,2-1,-1 0,4 0,-1 0,3-1,6 1,1-1,0 1,-5 2,0 0,0 0,1 0,0 0,0 0,-3 0,0 0,-1 0,-5 0,0 0,0 0,39 1,-1 1,-9 0,0 0,-3 3,1 0,-3 1,-2 0,-10-1,-2 1,-6 2,-2-1,-2-2,-1-1,-5 0,-2-1,-3 0,-2 1,47 10,-25-6,-12-1,-14 2,-31-4,-85 23,-40-9,-10-5,-4-2,-3 5,-4 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22443 3806,'-42'12,"-3"-5,-5-5,5 0,-5 5,32 5,25 10,30-1,23-7,13-2,12-3,19-4,-43-4,3 0,4-1,4 0,14 0,5 0,5 0,2 0,4 1,1-2,10-2,1-1,6 1,1-1,-36 2,1 1,1-1,2 1,0 1,0-1,1 1,0 0,0 0,-4 0,1 0,0 0,1 0,0 1,0 0,-1 1,0 0,-1 2,0 0,-1 1,0 0,-4-1,-1-1,0 1,31 3,-3 1,-2 0,-1 0,-5 1,-2-1,-4-1,-3 0,-8 2,-1-2,-5-2,-3-2,-4-1,-2 0,52 1,-21 4,-16 0,-17-2,-14-3,-7-2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21954 1701,'-36'-2,"1"-6,9 6,19-7,26 6,21-1,12-4,7 4,2 1,6 1,4-3,7-2,11 0,8 7,5 0,9 0,5 0,0 0,-54 0,1 0,1 0,0 0,-3 0,0 0,3 1,0 0,54 4,-57 0,-1 0,56 4,-8 1,-8-1,-22-4,-7 2,-5-2,-12 4,-4-2,-5-2,-12-3,-10-9,-23-2,-21-1,-14 1,-10 2,-7 7,-10 0,-6 0,-15 0,-2 0,-10 0,-2 0,-14 0,3 0,-8 0,55 0,-1 0,-1 0,1 0,0 0,1 0,-2 0,0 0,0 0,-1 0,1 0,1 0,0 0,1 0,-58 0,1 0,12 0,11 0,10 0,7 0,10 0,9 0,14 0,9 0,34 0,16 0,31 0,21 0,19 0,17 0,9 0,10 0,-60 0,3 0,7 0,2 0,2 0,1 0,5 0,1 0,8 0,0 0,-4-1,1 2,5 0,0 0,-5 1,-2 1,-3 0,0 1,-4 0,0-1,-8-3,-1 0,-4 0,-2 0,50 0,-11 0,-20 0,-18 0,-12 0,-7 0,-2 9,-10 13,-2 11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22060 8398,'52'0,"5"0,4 0,6 0,6 0,10-2,6-3,1-2,-2 2,-1 3,3 2,2 0,26 2,-58 0,1 1,4 0,2 1,3 0,2-1,5 2,2 0,7 1,1 2,-4 0,1 0,8 0,1-2,3 0,2-2,-2-4,1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1CA27-6ED4-0E4E-8768-9D265E0D6DF7}" type="datetimeFigureOut">
              <a:rPr lang="en-US" smtClean="0"/>
              <a:t>4/10/19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93F90-9E55-6943-9F7E-C1B3A0ECC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22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60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q_h</a:t>
            </a:r>
            <a:r>
              <a:rPr lang="en-US" dirty="0"/>
              <a:t>  is number of hash computations allowed to adversary A. So could be close to 2</a:t>
            </a:r>
            <a:r>
              <a:rPr lang="en-US" baseline="30000" dirty="0"/>
              <a:t>80</a:t>
            </a:r>
            <a:r>
              <a:rPr lang="en-US" baseline="0" dirty="0"/>
              <a:t>, for theorem to apply need to set k to be larger</a:t>
            </a:r>
          </a:p>
          <a:p>
            <a:endParaRPr lang="en-US" baseline="0" dirty="0"/>
          </a:p>
          <a:p>
            <a:r>
              <a:rPr lang="en-US" baseline="0" dirty="0"/>
              <a:t>Say Adv(B) = (1/2)^40 for for some RSA key size k and time allotment t. (Can estimate via NFS algorithm runtime) But now if </a:t>
            </a:r>
            <a:r>
              <a:rPr lang="en-US" baseline="0" dirty="0" err="1"/>
              <a:t>q_h</a:t>
            </a:r>
            <a:r>
              <a:rPr lang="en-US" baseline="0" dirty="0"/>
              <a:t> = 2^80 then we have a problem. So need to set RSA key size k bigger if we want theorem guarantee to hold</a:t>
            </a:r>
          </a:p>
          <a:p>
            <a:endParaRPr lang="en-US" baseline="0" dirty="0"/>
          </a:p>
          <a:p>
            <a:r>
              <a:rPr lang="en-US" baseline="0" dirty="0"/>
              <a:t>But no attack seems to work better than solving RSA. Nevertheless can we get a better proof?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5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q_h</a:t>
            </a:r>
            <a:r>
              <a:rPr lang="en-US" dirty="0"/>
              <a:t>  is number of hash computations allowed to adversary A. So could be close to 2</a:t>
            </a:r>
            <a:r>
              <a:rPr lang="en-US" baseline="30000" dirty="0"/>
              <a:t>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06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864931">
              <a:defRPr/>
            </a:pPr>
            <a:r>
              <a:rPr lang="en-US"/>
              <a:t>when able to connect to server right after running from snapshot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D0B4F-6B30-4E48-BEBE-FC72C93A71C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136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1921-0D84-7E4E-A1BB-52B38E637E83}" type="datetime1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5FA4B-48E3-AB43-A47B-54F58DAFD40E}" type="datetime1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AB82-A251-4340-9E69-7F6E2972A367}" type="datetime1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24BA-8EE9-A348-87EC-905809C1DF14}" type="datetime1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9B6BA-4B89-F14B-9543-1355354ABDEE}" type="datetime1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163BA-4F66-3543-B302-5246820C0DB6}" type="datetime1">
              <a:rPr lang="en-US" smtClean="0"/>
              <a:t>4/10/19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1F86-1FA4-7047-9756-1DF36082D398}" type="datetime1">
              <a:rPr lang="en-US" smtClean="0"/>
              <a:t>4/10/19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0C0A3-35FE-7043-9E8B-D2668587E8EE}" type="datetime1">
              <a:rPr lang="en-US" smtClean="0"/>
              <a:t>4/10/19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6E286-577E-174C-AA2D-0725A300988C}" type="datetime1">
              <a:rPr lang="en-US" smtClean="0"/>
              <a:t>4/10/19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8E335-0828-D547-A347-0D7CB327E04B}" type="datetime1">
              <a:rPr lang="en-US" smtClean="0"/>
              <a:t>4/10/19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FD23A-2A89-DE46-A725-272ECAADF80B}" type="datetime1">
              <a:rPr lang="en-US" smtClean="0"/>
              <a:t>4/10/19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C0BC4-B4D9-F84F-9436-CFCE0049C380}" type="datetime1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7" Type="http://schemas.openxmlformats.org/officeDocument/2006/relationships/image" Target="../media/image50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1.xm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.xml"/><Relationship Id="rId5" Type="http://schemas.openxmlformats.org/officeDocument/2006/relationships/image" Target="../media/image51.png"/><Relationship Id="rId4" Type="http://schemas.openxmlformats.org/officeDocument/2006/relationships/customXml" Target="../ink/ink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4.xml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.xml"/><Relationship Id="rId13" Type="http://schemas.openxmlformats.org/officeDocument/2006/relationships/image" Target="../media/image63.png"/><Relationship Id="rId18" Type="http://schemas.openxmlformats.org/officeDocument/2006/relationships/customXml" Target="../ink/ink44.xml"/><Relationship Id="rId26" Type="http://schemas.openxmlformats.org/officeDocument/2006/relationships/customXml" Target="../ink/ink48.xml"/><Relationship Id="rId3" Type="http://schemas.openxmlformats.org/officeDocument/2006/relationships/image" Target="../media/image58.png"/><Relationship Id="rId21" Type="http://schemas.openxmlformats.org/officeDocument/2006/relationships/image" Target="../media/image67.png"/><Relationship Id="rId7" Type="http://schemas.openxmlformats.org/officeDocument/2006/relationships/image" Target="../media/image60.png"/><Relationship Id="rId12" Type="http://schemas.openxmlformats.org/officeDocument/2006/relationships/customXml" Target="../ink/ink41.xml"/><Relationship Id="rId17" Type="http://schemas.openxmlformats.org/officeDocument/2006/relationships/image" Target="../media/image65.png"/><Relationship Id="rId25" Type="http://schemas.openxmlformats.org/officeDocument/2006/relationships/image" Target="../media/image69.png"/><Relationship Id="rId2" Type="http://schemas.openxmlformats.org/officeDocument/2006/relationships/customXml" Target="../ink/ink36.xml"/><Relationship Id="rId16" Type="http://schemas.openxmlformats.org/officeDocument/2006/relationships/customXml" Target="../ink/ink43.xml"/><Relationship Id="rId20" Type="http://schemas.openxmlformats.org/officeDocument/2006/relationships/customXml" Target="../ink/ink45.xml"/><Relationship Id="rId29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8.xml"/><Relationship Id="rId11" Type="http://schemas.openxmlformats.org/officeDocument/2006/relationships/image" Target="../media/image62.png"/><Relationship Id="rId24" Type="http://schemas.openxmlformats.org/officeDocument/2006/relationships/customXml" Target="../ink/ink47.xml"/><Relationship Id="rId5" Type="http://schemas.openxmlformats.org/officeDocument/2006/relationships/image" Target="../media/image59.png"/><Relationship Id="rId15" Type="http://schemas.openxmlformats.org/officeDocument/2006/relationships/image" Target="../media/image64.png"/><Relationship Id="rId23" Type="http://schemas.openxmlformats.org/officeDocument/2006/relationships/image" Target="../media/image68.png"/><Relationship Id="rId28" Type="http://schemas.openxmlformats.org/officeDocument/2006/relationships/customXml" Target="../ink/ink49.xml"/><Relationship Id="rId10" Type="http://schemas.openxmlformats.org/officeDocument/2006/relationships/customXml" Target="../ink/ink40.xml"/><Relationship Id="rId19" Type="http://schemas.openxmlformats.org/officeDocument/2006/relationships/image" Target="../media/image66.png"/><Relationship Id="rId31" Type="http://schemas.openxmlformats.org/officeDocument/2006/relationships/image" Target="../media/image72.png"/><Relationship Id="rId4" Type="http://schemas.openxmlformats.org/officeDocument/2006/relationships/customXml" Target="../ink/ink37.xml"/><Relationship Id="rId9" Type="http://schemas.openxmlformats.org/officeDocument/2006/relationships/image" Target="../media/image61.png"/><Relationship Id="rId14" Type="http://schemas.openxmlformats.org/officeDocument/2006/relationships/customXml" Target="../ink/ink42.xml"/><Relationship Id="rId22" Type="http://schemas.openxmlformats.org/officeDocument/2006/relationships/customXml" Target="../ink/ink46.xml"/><Relationship Id="rId27" Type="http://schemas.openxmlformats.org/officeDocument/2006/relationships/image" Target="../media/image70.png"/><Relationship Id="rId30" Type="http://schemas.openxmlformats.org/officeDocument/2006/relationships/customXml" Target="../ink/ink5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customXml" Target="../ink/ink5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191.png"/><Relationship Id="rId4" Type="http://schemas.openxmlformats.org/officeDocument/2006/relationships/image" Target="../media/image18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79.jpe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74.wmf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8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74.wmf"/><Relationship Id="rId5" Type="http://schemas.openxmlformats.org/officeDocument/2006/relationships/image" Target="../media/image83.png"/><Relationship Id="rId4" Type="http://schemas.openxmlformats.org/officeDocument/2006/relationships/image" Target="../media/image87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6.png"/><Relationship Id="rId7" Type="http://schemas.openxmlformats.org/officeDocument/2006/relationships/image" Target="../media/image8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74.wmf"/><Relationship Id="rId5" Type="http://schemas.openxmlformats.org/officeDocument/2006/relationships/image" Target="../media/image83.png"/><Relationship Id="rId4" Type="http://schemas.openxmlformats.org/officeDocument/2006/relationships/image" Target="../media/image87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74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customXml" Target="../ink/ink1.xml"/><Relationship Id="rId4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emf"/><Relationship Id="rId7" Type="http://schemas.openxmlformats.org/officeDocument/2006/relationships/customXml" Target="../ink/ink3.xml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customXml" Target="../ink/ink2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customXml" Target="../ink/ink4.xml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60.png"/><Relationship Id="rId7" Type="http://schemas.openxmlformats.org/officeDocument/2006/relationships/customXml" Target="../ink/ink5.xml"/><Relationship Id="rId12" Type="http://schemas.openxmlformats.org/officeDocument/2006/relationships/image" Target="../media/image17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11" Type="http://schemas.openxmlformats.org/officeDocument/2006/relationships/customXml" Target="../ink/ink7.xml"/><Relationship Id="rId5" Type="http://schemas.openxmlformats.org/officeDocument/2006/relationships/image" Target="../media/image5.emf"/><Relationship Id="rId10" Type="http://schemas.openxmlformats.org/officeDocument/2006/relationships/image" Target="../media/image16.png"/><Relationship Id="rId4" Type="http://schemas.openxmlformats.org/officeDocument/2006/relationships/image" Target="../media/image11.emf"/><Relationship Id="rId9" Type="http://schemas.openxmlformats.org/officeDocument/2006/relationships/customXml" Target="../ink/ink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../media/image23.png"/><Relationship Id="rId18" Type="http://schemas.openxmlformats.org/officeDocument/2006/relationships/customXml" Target="../ink/ink14.xml"/><Relationship Id="rId3" Type="http://schemas.openxmlformats.org/officeDocument/2006/relationships/image" Target="../media/image18.emf"/><Relationship Id="rId21" Type="http://schemas.openxmlformats.org/officeDocument/2006/relationships/image" Target="../media/image27.png"/><Relationship Id="rId7" Type="http://schemas.openxmlformats.org/officeDocument/2006/relationships/image" Target="../media/image20.png"/><Relationship Id="rId12" Type="http://schemas.openxmlformats.org/officeDocument/2006/relationships/customXml" Target="../ink/ink11.xml"/><Relationship Id="rId17" Type="http://schemas.openxmlformats.org/officeDocument/2006/relationships/image" Target="../media/image25.png"/><Relationship Id="rId25" Type="http://schemas.openxmlformats.org/officeDocument/2006/relationships/image" Target="../media/image31.png"/><Relationship Id="rId2" Type="http://schemas.openxmlformats.org/officeDocument/2006/relationships/image" Target="../media/image28.png"/><Relationship Id="rId16" Type="http://schemas.openxmlformats.org/officeDocument/2006/relationships/customXml" Target="../ink/ink13.xml"/><Relationship Id="rId20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11" Type="http://schemas.openxmlformats.org/officeDocument/2006/relationships/image" Target="../media/image22.png"/><Relationship Id="rId24" Type="http://schemas.openxmlformats.org/officeDocument/2006/relationships/customXml" Target="../ink/ink17.xml"/><Relationship Id="rId5" Type="http://schemas.openxmlformats.org/officeDocument/2006/relationships/image" Target="../media/image19.emf"/><Relationship Id="rId15" Type="http://schemas.openxmlformats.org/officeDocument/2006/relationships/image" Target="../media/image24.png"/><Relationship Id="rId23" Type="http://schemas.openxmlformats.org/officeDocument/2006/relationships/image" Target="../media/image29.png"/><Relationship Id="rId10" Type="http://schemas.openxmlformats.org/officeDocument/2006/relationships/customXml" Target="../ink/ink10.xml"/><Relationship Id="rId19" Type="http://schemas.openxmlformats.org/officeDocument/2006/relationships/image" Target="../media/image26.png"/><Relationship Id="rId4" Type="http://schemas.openxmlformats.org/officeDocument/2006/relationships/image" Target="../media/image30.png"/><Relationship Id="rId9" Type="http://schemas.openxmlformats.org/officeDocument/2006/relationships/image" Target="../media/image21.png"/><Relationship Id="rId14" Type="http://schemas.openxmlformats.org/officeDocument/2006/relationships/customXml" Target="../ink/ink12.xml"/><Relationship Id="rId22" Type="http://schemas.openxmlformats.org/officeDocument/2006/relationships/customXml" Target="../ink/ink1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customXml" Target="../ink/ink22.xml"/><Relationship Id="rId18" Type="http://schemas.openxmlformats.org/officeDocument/2006/relationships/image" Target="../media/image40.png"/><Relationship Id="rId26" Type="http://schemas.openxmlformats.org/officeDocument/2006/relationships/image" Target="../media/image44.png"/><Relationship Id="rId3" Type="http://schemas.openxmlformats.org/officeDocument/2006/relationships/image" Target="../media/image32.emf"/><Relationship Id="rId21" Type="http://schemas.openxmlformats.org/officeDocument/2006/relationships/customXml" Target="../ink/ink26.xml"/><Relationship Id="rId7" Type="http://schemas.openxmlformats.org/officeDocument/2006/relationships/customXml" Target="../ink/ink19.xml"/><Relationship Id="rId12" Type="http://schemas.openxmlformats.org/officeDocument/2006/relationships/image" Target="../media/image37.png"/><Relationship Id="rId17" Type="http://schemas.openxmlformats.org/officeDocument/2006/relationships/customXml" Target="../ink/ink24.xml"/><Relationship Id="rId25" Type="http://schemas.openxmlformats.org/officeDocument/2006/relationships/customXml" Target="../ink/ink28.xml"/><Relationship Id="rId2" Type="http://schemas.openxmlformats.org/officeDocument/2006/relationships/image" Target="../media/image19.emf"/><Relationship Id="rId16" Type="http://schemas.openxmlformats.org/officeDocument/2006/relationships/image" Target="../media/image39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customXml" Target="../ink/ink21.xml"/><Relationship Id="rId24" Type="http://schemas.openxmlformats.org/officeDocument/2006/relationships/image" Target="../media/image43.png"/><Relationship Id="rId5" Type="http://schemas.openxmlformats.org/officeDocument/2006/relationships/customXml" Target="../ink/ink18.xml"/><Relationship Id="rId15" Type="http://schemas.openxmlformats.org/officeDocument/2006/relationships/customXml" Target="../ink/ink23.xml"/><Relationship Id="rId23" Type="http://schemas.openxmlformats.org/officeDocument/2006/relationships/customXml" Target="../ink/ink27.xml"/><Relationship Id="rId28" Type="http://schemas.openxmlformats.org/officeDocument/2006/relationships/image" Target="../media/image45.png"/><Relationship Id="rId10" Type="http://schemas.openxmlformats.org/officeDocument/2006/relationships/image" Target="../media/image36.png"/><Relationship Id="rId19" Type="http://schemas.openxmlformats.org/officeDocument/2006/relationships/customXml" Target="../ink/ink25.xml"/><Relationship Id="rId4" Type="http://schemas.openxmlformats.org/officeDocument/2006/relationships/image" Target="../media/image33.emf"/><Relationship Id="rId9" Type="http://schemas.openxmlformats.org/officeDocument/2006/relationships/customXml" Target="../ink/ink20.xml"/><Relationship Id="rId14" Type="http://schemas.openxmlformats.org/officeDocument/2006/relationships/image" Target="../media/image38.png"/><Relationship Id="rId22" Type="http://schemas.openxmlformats.org/officeDocument/2006/relationships/image" Target="../media/image42.png"/><Relationship Id="rId27" Type="http://schemas.openxmlformats.org/officeDocument/2006/relationships/customXml" Target="../ink/ink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7" Type="http://schemas.openxmlformats.org/officeDocument/2006/relationships/image" Target="../media/image48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0.xm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652" y="927551"/>
            <a:ext cx="4333348" cy="60978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6136"/>
            <a:ext cx="9144000" cy="1831264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/>
              <a:t>CS 6831</a:t>
            </a:r>
            <a:br>
              <a:rPr lang="en-US" sz="4800" b="1" dirty="0"/>
            </a:br>
            <a:r>
              <a:rPr lang="en-US" sz="4800" b="1" dirty="0"/>
              <a:t>Designing Secure Cryptography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861872" y="2588864"/>
            <a:ext cx="30149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Tom Ristenpart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796" y="3311395"/>
            <a:ext cx="3695736" cy="103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48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677FC-DBBB-D24E-943A-27A5E6ED7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0ADB8F-A38B-B94D-B20E-4DE704B907A8}"/>
              </a:ext>
            </a:extLst>
          </p:cNvPr>
          <p:cNvSpPr txBox="1"/>
          <p:nvPr/>
        </p:nvSpPr>
        <p:spPr>
          <a:xfrm>
            <a:off x="444500" y="228600"/>
            <a:ext cx="382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argument works: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2CA372-2EB1-354D-9D52-4C23EC5C2CA9}"/>
              </a:ext>
            </a:extLst>
          </p:cNvPr>
          <p:cNvSpPr txBox="1"/>
          <p:nvPr/>
        </p:nvSpPr>
        <p:spPr>
          <a:xfrm>
            <a:off x="444500" y="4336871"/>
            <a:ext cx="3822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 variant of fundamental lemma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</a:t>
            </a:r>
            <a:r>
              <a:rPr lang="en-US" baseline="-25000" dirty="0"/>
              <a:t>0</a:t>
            </a:r>
            <a:r>
              <a:rPr lang="en-US" dirty="0"/>
              <a:t> and G</a:t>
            </a:r>
            <a:r>
              <a:rPr lang="en-US" baseline="-25000" dirty="0"/>
              <a:t>1</a:t>
            </a:r>
            <a:r>
              <a:rPr lang="en-US" dirty="0"/>
              <a:t> identical-until-bad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good</a:t>
            </a:r>
            <a:r>
              <a:rPr lang="en-US" baseline="-25000" dirty="0"/>
              <a:t>0</a:t>
            </a:r>
            <a:r>
              <a:rPr lang="en-US" dirty="0"/>
              <a:t> and good</a:t>
            </a:r>
            <a:r>
              <a:rPr lang="en-US" baseline="-25000" dirty="0"/>
              <a:t>1</a:t>
            </a:r>
            <a:r>
              <a:rPr lang="en-US" dirty="0"/>
              <a:t> be events that bad not set in G</a:t>
            </a:r>
            <a:r>
              <a:rPr lang="en-US" baseline="-25000" dirty="0"/>
              <a:t>0</a:t>
            </a:r>
            <a:r>
              <a:rPr lang="en-US" dirty="0"/>
              <a:t> and G</a:t>
            </a:r>
            <a:r>
              <a:rPr lang="en-US" baseline="-25000" dirty="0"/>
              <a:t>1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C1CE03-2276-CB4B-BE18-3AAEF9073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99" y="5918200"/>
            <a:ext cx="4165600" cy="787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02FB82-BC03-CA49-8CD4-9E06D5D04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003479"/>
            <a:ext cx="4038600" cy="25602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A11163-B670-244E-A2D6-091393F20754}"/>
              </a:ext>
            </a:extLst>
          </p:cNvPr>
          <p:cNvSpPr txBox="1"/>
          <p:nvPr/>
        </p:nvSpPr>
        <p:spPr>
          <a:xfrm>
            <a:off x="457200" y="3581400"/>
            <a:ext cx="4457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Recalling q  = </a:t>
            </a:r>
            <a:r>
              <a:rPr lang="en-US" dirty="0" err="1"/>
              <a:t>q</a:t>
            </a:r>
            <a:r>
              <a:rPr lang="en-US" baseline="-25000" dirty="0" err="1"/>
              <a:t>h</a:t>
            </a:r>
            <a:r>
              <a:rPr lang="en-US" dirty="0"/>
              <a:t> + </a:t>
            </a:r>
            <a:r>
              <a:rPr lang="en-US" dirty="0" err="1"/>
              <a:t>q</a:t>
            </a:r>
            <a:r>
              <a:rPr lang="en-US" baseline="-25000" dirty="0" err="1"/>
              <a:t>s</a:t>
            </a:r>
            <a:r>
              <a:rPr lang="en-US" dirty="0"/>
              <a:t> + 1, we get advantage statement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2E7D21-3AB3-4E4A-93E6-A506E910E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0631" y="0"/>
            <a:ext cx="3262837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9FAC6C-668A-FB4A-B6D6-75BF33F5C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0563" y="0"/>
            <a:ext cx="3262837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685C4C0-E081-2940-ACFC-25707C3E5FAB}"/>
                  </a:ext>
                </a:extLst>
              </p14:cNvPr>
              <p14:cNvContentPartPr/>
              <p14:nvPr/>
            </p14:nvContentPartPr>
            <p14:xfrm>
              <a:off x="857880" y="2297880"/>
              <a:ext cx="283680" cy="526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685C4C0-E081-2940-ACFC-25707C3E5FA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8520" y="2288520"/>
                <a:ext cx="302400" cy="54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475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186C3-BBA3-C741-A52A-7D8D4BD4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9D20C5-8FBD-EB47-BB9D-3F83D6450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57200"/>
            <a:ext cx="11125200" cy="2044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FDE3C9-FB12-8245-B920-CCBA3F359557}"/>
              </a:ext>
            </a:extLst>
          </p:cNvPr>
          <p:cNvSpPr txBox="1"/>
          <p:nvPr/>
        </p:nvSpPr>
        <p:spPr>
          <a:xfrm>
            <a:off x="1981200" y="2824718"/>
            <a:ext cx="7847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Slightly different proof approaches in [</a:t>
            </a:r>
            <a:r>
              <a:rPr lang="en-US" dirty="0" err="1"/>
              <a:t>Boneh-Shoup</a:t>
            </a:r>
            <a:r>
              <a:rPr lang="en-US" dirty="0"/>
              <a:t>] and [</a:t>
            </a:r>
            <a:r>
              <a:rPr lang="en-US" dirty="0" err="1"/>
              <a:t>Bellare-Rogaway</a:t>
            </a:r>
            <a:r>
              <a:rPr lang="en-US" dirty="0"/>
              <a:t>] notes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21FAB8-682E-FB44-B9CF-696366C0BE1E}"/>
              </a:ext>
            </a:extLst>
          </p:cNvPr>
          <p:cNvSpPr txBox="1"/>
          <p:nvPr/>
        </p:nvSpPr>
        <p:spPr>
          <a:xfrm>
            <a:off x="685800" y="3516868"/>
            <a:ext cx="408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Concrete security implications?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343EEBB-BDB5-1243-8647-502AD3109397}"/>
                  </a:ext>
                </a:extLst>
              </p14:cNvPr>
              <p14:cNvContentPartPr/>
              <p14:nvPr/>
            </p14:nvContentPartPr>
            <p14:xfrm>
              <a:off x="5667120" y="2112480"/>
              <a:ext cx="1641960" cy="92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343EEBB-BDB5-1243-8647-502AD310939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51280" y="2049120"/>
                <a:ext cx="167328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F6842B6-7C57-A340-8CF9-DA6C982FB5FC}"/>
                  </a:ext>
                </a:extLst>
              </p14:cNvPr>
              <p14:cNvContentPartPr/>
              <p14:nvPr/>
            </p14:nvContentPartPr>
            <p14:xfrm>
              <a:off x="3327840" y="1408320"/>
              <a:ext cx="6413760" cy="1446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F6842B6-7C57-A340-8CF9-DA6C982FB5F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18480" y="1398960"/>
                <a:ext cx="6432480" cy="146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654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186C3-BBA3-C741-A52A-7D8D4BD4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9D20C5-8FBD-EB47-BB9D-3F83D6450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57200"/>
            <a:ext cx="11125200" cy="2044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FDE3C9-FB12-8245-B920-CCBA3F359557}"/>
              </a:ext>
            </a:extLst>
          </p:cNvPr>
          <p:cNvSpPr txBox="1"/>
          <p:nvPr/>
        </p:nvSpPr>
        <p:spPr>
          <a:xfrm>
            <a:off x="1981200" y="2824718"/>
            <a:ext cx="7847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Slightly different proof approaches in [</a:t>
            </a:r>
            <a:r>
              <a:rPr lang="en-US" dirty="0" err="1"/>
              <a:t>Boneh-Shoup</a:t>
            </a:r>
            <a:r>
              <a:rPr lang="en-US" dirty="0"/>
              <a:t>] and [</a:t>
            </a:r>
            <a:r>
              <a:rPr lang="en-US" dirty="0" err="1"/>
              <a:t>Bellare-Rogaway</a:t>
            </a:r>
            <a:r>
              <a:rPr lang="en-US" dirty="0"/>
              <a:t>] notes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B56C71-A990-9643-B228-E0C16AF73DAD}"/>
              </a:ext>
            </a:extLst>
          </p:cNvPr>
          <p:cNvSpPr txBox="1"/>
          <p:nvPr/>
        </p:nvSpPr>
        <p:spPr>
          <a:xfrm>
            <a:off x="685800" y="3733800"/>
            <a:ext cx="7738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Clever proof approach using </a:t>
            </a:r>
            <a:r>
              <a:rPr lang="en-US" sz="2400" b="1" i="1" dirty="0"/>
              <a:t>random self-reducibility </a:t>
            </a:r>
            <a:r>
              <a:rPr lang="en-US" sz="2400" dirty="0"/>
              <a:t> of RSA</a:t>
            </a:r>
            <a:endParaRPr lang="en-US" sz="2400" b="1" i="1" dirty="0"/>
          </a:p>
          <a:p>
            <a:r>
              <a:rPr lang="en-US" sz="2400" dirty="0"/>
              <a:t>Key idea: embed OWF challenge Y in multiple H[M] values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58302C-66B4-504D-983F-0275C0D0E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4216401"/>
            <a:ext cx="2362200" cy="317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AC981E-A6BB-0B4B-B266-D20D133350BD}"/>
              </a:ext>
            </a:extLst>
          </p:cNvPr>
          <p:cNvSpPr txBox="1"/>
          <p:nvPr/>
        </p:nvSpPr>
        <p:spPr>
          <a:xfrm>
            <a:off x="685800" y="5486400"/>
            <a:ext cx="2974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[</a:t>
            </a:r>
            <a:r>
              <a:rPr lang="en-US" dirty="0" err="1"/>
              <a:t>Boneh-Shoup</a:t>
            </a:r>
            <a:r>
              <a:rPr lang="en-US" dirty="0"/>
              <a:t>] for details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6CFA77-6E46-7C47-9DC4-2FEA3F2F1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0" y="4813300"/>
            <a:ext cx="6019800" cy="368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3BD6C68-F3C1-DE40-8228-FF1A74370F86}"/>
                  </a:ext>
                </a:extLst>
              </p14:cNvPr>
              <p14:cNvContentPartPr/>
              <p14:nvPr/>
            </p14:nvContentPartPr>
            <p14:xfrm>
              <a:off x="5138640" y="5281200"/>
              <a:ext cx="2274120" cy="138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3BD6C68-F3C1-DE40-8228-FF1A74370F8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29280" y="5271840"/>
                <a:ext cx="2292840" cy="15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288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AA9A5-6B26-CD43-BEBC-AE6258FB2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Tight reductions to RSA?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6DB85-87C6-3C49-B643-FBC2EEB79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0291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Can we get even better reductions?</a:t>
            </a:r>
          </a:p>
          <a:p>
            <a:pPr lvl="1"/>
            <a:r>
              <a:rPr lang="en-US" dirty="0"/>
              <a:t>Still factor </a:t>
            </a:r>
            <a:r>
              <a:rPr lang="en-US" dirty="0" err="1"/>
              <a:t>q</a:t>
            </a:r>
            <a:r>
              <a:rPr lang="en-US" baseline="-25000" dirty="0" err="1"/>
              <a:t>s</a:t>
            </a:r>
            <a:r>
              <a:rPr lang="en-US" dirty="0"/>
              <a:t> multiplicative loss in advantage. Would prefer: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	for tiny epsilon</a:t>
            </a:r>
          </a:p>
          <a:p>
            <a:r>
              <a:rPr lang="en-US" dirty="0"/>
              <a:t>Probabilistic signature scheme (PSS) [</a:t>
            </a:r>
            <a:r>
              <a:rPr lang="en-US" dirty="0" err="1"/>
              <a:t>Bellare</a:t>
            </a:r>
            <a:r>
              <a:rPr lang="en-US" dirty="0"/>
              <a:t>, </a:t>
            </a:r>
            <a:r>
              <a:rPr lang="en-US" dirty="0" err="1"/>
              <a:t>Rogaway</a:t>
            </a:r>
            <a:r>
              <a:rPr lang="en-US" dirty="0"/>
              <a:t> 1996]</a:t>
            </a:r>
          </a:p>
          <a:p>
            <a:pPr lvl="1"/>
            <a:r>
              <a:rPr lang="en-US" dirty="0"/>
              <a:t>Randomizes signing (add random salt to FDH hash)</a:t>
            </a:r>
          </a:p>
          <a:p>
            <a:pPr lvl="1"/>
            <a:r>
              <a:rPr lang="en-US" dirty="0"/>
              <a:t>Allows tight proof</a:t>
            </a:r>
          </a:p>
          <a:p>
            <a:r>
              <a:rPr lang="en-US" dirty="0" err="1"/>
              <a:t>Coron</a:t>
            </a:r>
            <a:r>
              <a:rPr lang="en-US" dirty="0"/>
              <a:t> shows negative result for schemes with “unique” signatures</a:t>
            </a:r>
          </a:p>
          <a:p>
            <a:r>
              <a:rPr lang="en-US" dirty="0"/>
              <a:t>PRF-based variant [Katz, Wang 2003]</a:t>
            </a:r>
          </a:p>
          <a:p>
            <a:pPr lvl="1"/>
            <a:r>
              <a:rPr lang="en-US" dirty="0"/>
              <a:t>Sidesteps negative result to build deterministic (but not unique) signature scheme</a:t>
            </a:r>
          </a:p>
          <a:p>
            <a:pPr lvl="1"/>
            <a:r>
              <a:rPr lang="en-US" dirty="0"/>
              <a:t>Clever use of a PRF:   H(F(K,M),M)</a:t>
            </a:r>
            <a:r>
              <a:rPr lang="en-US" baseline="30000" dirty="0"/>
              <a:t>d</a:t>
            </a:r>
            <a:r>
              <a:rPr lang="en-US" dirty="0"/>
              <a:t> mod N</a:t>
            </a:r>
          </a:p>
          <a:p>
            <a:pPr lvl="2"/>
            <a:r>
              <a:rPr lang="en-US" dirty="0"/>
              <a:t>F’s range is just a single bit!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AE4F6-701D-5645-B7B9-CC298E5FC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A5C108-490A-F541-BDE1-F847AD732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374900"/>
            <a:ext cx="4610100" cy="368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DE2B798-752E-D14B-90E1-73450F7E63F7}"/>
                  </a:ext>
                </a:extLst>
              </p14:cNvPr>
              <p14:cNvContentPartPr/>
              <p14:nvPr/>
            </p14:nvContentPartPr>
            <p14:xfrm>
              <a:off x="4412160" y="2862360"/>
              <a:ext cx="4055040" cy="33148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DE2B798-752E-D14B-90E1-73450F7E63F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02800" y="2853000"/>
                <a:ext cx="4073760" cy="333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8471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FAD7C-38E4-AE4D-9194-54966E2C0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Discrete-log signatures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F4166-2F16-504A-93F2-F35898BE9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We’ll show some DL schemes, and then defer analysis until next lecture.  See the house, then how to build it!</a:t>
            </a:r>
          </a:p>
          <a:p>
            <a:endParaRPr lang="en-US" dirty="0"/>
          </a:p>
          <a:p>
            <a:r>
              <a:rPr lang="en-US" dirty="0"/>
              <a:t>Turns out there’s a rich connection between:</a:t>
            </a:r>
          </a:p>
          <a:p>
            <a:pPr lvl="1"/>
            <a:r>
              <a:rPr lang="en-US" dirty="0"/>
              <a:t>Identification schemes  (how to authenticate yourself to someone else)</a:t>
            </a:r>
          </a:p>
          <a:p>
            <a:pPr lvl="1"/>
            <a:r>
              <a:rPr lang="en-US" dirty="0"/>
              <a:t>(Honest-verifier) zero-knowledge proofs</a:t>
            </a:r>
          </a:p>
          <a:p>
            <a:pPr lvl="1"/>
            <a:r>
              <a:rPr lang="en-US" dirty="0"/>
              <a:t>Digital signatures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F8C28B-7477-A243-AF7D-A8F63BDD0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261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8610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Groups for </a:t>
            </a:r>
            <a:r>
              <a:rPr lang="en-US" b="1" dirty="0" err="1"/>
              <a:t>Schnorr</a:t>
            </a:r>
            <a:r>
              <a:rPr lang="en-US" b="1" dirty="0"/>
              <a:t> and DSA Signatures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66988" y="1447801"/>
            <a:ext cx="99202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Let p be a large prime number</a:t>
            </a:r>
          </a:p>
          <a:p>
            <a:r>
              <a:rPr lang="en-US" sz="2400" dirty="0"/>
              <a:t>Let q be a prime such that q divides p-1</a:t>
            </a:r>
          </a:p>
          <a:p>
            <a:r>
              <a:rPr lang="en-US" sz="2400" dirty="0"/>
              <a:t>Example: p = 2q + 1   (so-called safe prime p)</a:t>
            </a:r>
          </a:p>
          <a:p>
            <a:endParaRPr lang="en-US" sz="2400" dirty="0"/>
          </a:p>
          <a:p>
            <a:r>
              <a:rPr lang="en-US" sz="2400" dirty="0"/>
              <a:t>Fix the group G  =  </a:t>
            </a:r>
            <a:r>
              <a:rPr lang="en-US" sz="2400" b="1" dirty="0" err="1"/>
              <a:t>Z</a:t>
            </a:r>
            <a:r>
              <a:rPr lang="en-US" sz="2400" baseline="-25000" dirty="0" err="1"/>
              <a:t>p</a:t>
            </a:r>
            <a:r>
              <a:rPr lang="en-US" sz="2400" dirty="0"/>
              <a:t>  = {1,2,3,…, p-1}</a:t>
            </a:r>
          </a:p>
          <a:p>
            <a:r>
              <a:rPr lang="en-US" sz="2400" dirty="0"/>
              <a:t>Let g be generator of sub-group of order q: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Can also use ECC groups instead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33800" y="3820180"/>
            <a:ext cx="4887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{ g</a:t>
            </a:r>
            <a:r>
              <a:rPr lang="en-US" sz="2800" baseline="30000" dirty="0"/>
              <a:t>0</a:t>
            </a:r>
            <a:r>
              <a:rPr lang="en-US" sz="2800" dirty="0"/>
              <a:t>, g</a:t>
            </a:r>
            <a:r>
              <a:rPr lang="en-US" sz="2800" baseline="30000" dirty="0"/>
              <a:t>1</a:t>
            </a:r>
            <a:r>
              <a:rPr lang="en-US" sz="2800" dirty="0"/>
              <a:t>,  g</a:t>
            </a:r>
            <a:r>
              <a:rPr lang="en-US" sz="2800" baseline="30000" dirty="0"/>
              <a:t>2</a:t>
            </a:r>
            <a:r>
              <a:rPr lang="en-US" sz="2800" dirty="0"/>
              <a:t>, … , g</a:t>
            </a:r>
            <a:r>
              <a:rPr lang="en-US" sz="2800" baseline="30000" dirty="0"/>
              <a:t>q-1 </a:t>
            </a:r>
            <a:r>
              <a:rPr lang="en-US" sz="2800" dirty="0"/>
              <a:t>}  subset of G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19600" y="2907268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263791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(Variant of) </a:t>
            </a:r>
            <a:r>
              <a:rPr lang="en-US" b="1" dirty="0" err="1"/>
              <a:t>Schnorr</a:t>
            </a:r>
            <a:r>
              <a:rPr lang="en-US" b="1" dirty="0"/>
              <a:t> signatures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44005" y="1295401"/>
            <a:ext cx="62889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p,q,g</a:t>
            </a:r>
            <a:r>
              <a:rPr lang="en-US" sz="2400" dirty="0"/>
              <a:t>  specified </a:t>
            </a:r>
          </a:p>
          <a:p>
            <a:r>
              <a:rPr lang="en-US" sz="2400" dirty="0" err="1"/>
              <a:t>sk</a:t>
            </a:r>
            <a:r>
              <a:rPr lang="en-US" sz="2400" dirty="0"/>
              <a:t> = x   chosen randomly from </a:t>
            </a:r>
            <a:r>
              <a:rPr lang="en-US" sz="2400" b="1" dirty="0" err="1"/>
              <a:t>Z</a:t>
            </a:r>
            <a:r>
              <a:rPr lang="en-US" sz="2400" baseline="-25000" dirty="0" err="1"/>
              <a:t>q</a:t>
            </a:r>
            <a:r>
              <a:rPr lang="en-US" sz="2400" dirty="0"/>
              <a:t>           </a:t>
            </a:r>
            <a:r>
              <a:rPr lang="en-US" sz="2400" dirty="0" err="1"/>
              <a:t>pk</a:t>
            </a:r>
            <a:r>
              <a:rPr lang="en-US" sz="2400" dirty="0"/>
              <a:t> = X = </a:t>
            </a:r>
            <a:r>
              <a:rPr lang="en-US" sz="2400" dirty="0" err="1"/>
              <a:t>g</a:t>
            </a:r>
            <a:r>
              <a:rPr lang="en-US" sz="2400" baseline="30000" dirty="0" err="1"/>
              <a:t>x</a:t>
            </a:r>
            <a:endParaRPr 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2850072" y="2328208"/>
            <a:ext cx="6141528" cy="1569660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/>
              <a:t>Sign(x, M )</a:t>
            </a:r>
          </a:p>
          <a:p>
            <a:r>
              <a:rPr lang="en-US" sz="2400" dirty="0"/>
              <a:t>r &lt;-$ </a:t>
            </a:r>
            <a:r>
              <a:rPr lang="en-US" sz="2400" b="1" dirty="0" err="1"/>
              <a:t>Z</a:t>
            </a:r>
            <a:r>
              <a:rPr lang="en-US" sz="2400" baseline="-25000" dirty="0" err="1"/>
              <a:t>q</a:t>
            </a:r>
            <a:endParaRPr lang="en-US" sz="2400" dirty="0"/>
          </a:p>
          <a:p>
            <a:r>
              <a:rPr lang="en-US" sz="2400" dirty="0"/>
              <a:t>R = g</a:t>
            </a:r>
            <a:r>
              <a:rPr lang="en-US" sz="2400" baseline="30000" dirty="0"/>
              <a:t>r    </a:t>
            </a:r>
            <a:r>
              <a:rPr lang="en-US" sz="2400" dirty="0"/>
              <a:t>;    c = H(M || R)    ;    z = r + cx  mod q</a:t>
            </a:r>
          </a:p>
          <a:p>
            <a:r>
              <a:rPr lang="en-US" sz="2400" dirty="0"/>
              <a:t>Return (</a:t>
            </a:r>
            <a:r>
              <a:rPr lang="en-US" sz="2400" dirty="0" err="1"/>
              <a:t>R,z</a:t>
            </a:r>
            <a:r>
              <a:rPr lang="en-US" sz="2400" dirty="0"/>
              <a:t>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850072" y="4038600"/>
            <a:ext cx="6065328" cy="1569660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 err="1"/>
              <a:t>Ver</a:t>
            </a:r>
            <a:r>
              <a:rPr lang="en-US" sz="2400" u="sng" dirty="0"/>
              <a:t>(X, M, (</a:t>
            </a:r>
            <a:r>
              <a:rPr lang="en-US" sz="2400" u="sng" dirty="0" err="1"/>
              <a:t>R,z</a:t>
            </a:r>
            <a:r>
              <a:rPr lang="en-US" sz="2400" u="sng" dirty="0"/>
              <a:t>) )</a:t>
            </a:r>
          </a:p>
          <a:p>
            <a:r>
              <a:rPr lang="en-US" sz="2400" dirty="0"/>
              <a:t>c = H(M || R)</a:t>
            </a:r>
          </a:p>
          <a:p>
            <a:r>
              <a:rPr lang="en-US" sz="2400" dirty="0"/>
              <a:t>If </a:t>
            </a:r>
            <a:r>
              <a:rPr lang="en-US" sz="2400" dirty="0" err="1"/>
              <a:t>g</a:t>
            </a:r>
            <a:r>
              <a:rPr lang="en-US" sz="2400" baseline="30000" dirty="0" err="1"/>
              <a:t>z</a:t>
            </a:r>
            <a:r>
              <a:rPr lang="en-US" sz="2400" baseline="30000" dirty="0"/>
              <a:t> </a:t>
            </a:r>
            <a:r>
              <a:rPr lang="en-US" sz="2400" dirty="0"/>
              <a:t>= </a:t>
            </a:r>
            <a:r>
              <a:rPr lang="en-US" sz="2400" dirty="0" err="1"/>
              <a:t>RX</a:t>
            </a:r>
            <a:r>
              <a:rPr lang="en-US" sz="2400" baseline="30000" dirty="0" err="1"/>
              <a:t>c</a:t>
            </a:r>
            <a:r>
              <a:rPr lang="en-US" sz="2400" dirty="0"/>
              <a:t>  then Return 1</a:t>
            </a:r>
          </a:p>
          <a:p>
            <a:r>
              <a:rPr lang="en-US" sz="2400" dirty="0"/>
              <a:t>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28672" y="5867400"/>
            <a:ext cx="370572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g</a:t>
            </a:r>
            <a:r>
              <a:rPr lang="en-US" sz="3200" baseline="30000" dirty="0" err="1"/>
              <a:t>z</a:t>
            </a:r>
            <a:r>
              <a:rPr lang="en-US" sz="3200" dirty="0"/>
              <a:t> = g</a:t>
            </a:r>
            <a:r>
              <a:rPr lang="en-US" sz="3200" baseline="30000" dirty="0"/>
              <a:t>r + cx</a:t>
            </a:r>
            <a:r>
              <a:rPr lang="en-US" sz="3200" dirty="0"/>
              <a:t> = </a:t>
            </a:r>
            <a:r>
              <a:rPr lang="en-US" sz="3200" dirty="0" err="1"/>
              <a:t>g</a:t>
            </a:r>
            <a:r>
              <a:rPr lang="en-US" sz="3200" baseline="30000" dirty="0" err="1"/>
              <a:t>r</a:t>
            </a:r>
            <a:r>
              <a:rPr lang="en-US" sz="3200" dirty="0" err="1"/>
              <a:t>g</a:t>
            </a:r>
            <a:r>
              <a:rPr lang="en-US" sz="3200" baseline="30000" dirty="0" err="1"/>
              <a:t>xc</a:t>
            </a:r>
            <a:r>
              <a:rPr lang="en-US" sz="3200" dirty="0"/>
              <a:t> = </a:t>
            </a:r>
            <a:r>
              <a:rPr lang="en-US" sz="3200" dirty="0" err="1"/>
              <a:t>RX</a:t>
            </a:r>
            <a:r>
              <a:rPr lang="en-US" sz="3200" baseline="30000" dirty="0" err="1"/>
              <a:t>c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990085" y="5892224"/>
            <a:ext cx="23521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Correctness?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6C472C2-9C7D-0844-BF97-C8236D3797BA}"/>
                  </a:ext>
                </a:extLst>
              </p14:cNvPr>
              <p14:cNvContentPartPr/>
              <p14:nvPr/>
            </p14:nvContentPartPr>
            <p14:xfrm>
              <a:off x="3463200" y="2534400"/>
              <a:ext cx="266760" cy="175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6C472C2-9C7D-0844-BF97-C8236D3797B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47360" y="2471040"/>
                <a:ext cx="29808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CA0A301-B5D6-2E44-9966-8876B401A7B3}"/>
                  </a:ext>
                </a:extLst>
              </p14:cNvPr>
              <p14:cNvContentPartPr/>
              <p14:nvPr/>
            </p14:nvContentPartPr>
            <p14:xfrm>
              <a:off x="3767760" y="2533320"/>
              <a:ext cx="374760" cy="1382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CA0A301-B5D6-2E44-9966-8876B401A7B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51920" y="2469960"/>
                <a:ext cx="40608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FCEE3FF-02C8-6541-AC74-E9247C97B74E}"/>
                  </a:ext>
                </a:extLst>
              </p14:cNvPr>
              <p14:cNvContentPartPr/>
              <p14:nvPr/>
            </p14:nvContentPartPr>
            <p14:xfrm>
              <a:off x="2963880" y="2992680"/>
              <a:ext cx="30960" cy="158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FCEE3FF-02C8-6541-AC74-E9247C97B74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48040" y="2929320"/>
                <a:ext cx="6228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A35F082-B182-434F-A4BA-68C197861A26}"/>
                  </a:ext>
                </a:extLst>
              </p14:cNvPr>
              <p14:cNvContentPartPr/>
              <p14:nvPr/>
            </p14:nvContentPartPr>
            <p14:xfrm>
              <a:off x="3002040" y="2977560"/>
              <a:ext cx="360" cy="154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A35F082-B182-434F-A4BA-68C197861A2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86200" y="2914200"/>
                <a:ext cx="3168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2B12263-E4E3-4146-9147-7F89D36F8567}"/>
                  </a:ext>
                </a:extLst>
              </p14:cNvPr>
              <p14:cNvContentPartPr/>
              <p14:nvPr/>
            </p14:nvContentPartPr>
            <p14:xfrm>
              <a:off x="2734920" y="2877120"/>
              <a:ext cx="373680" cy="1994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2B12263-E4E3-4146-9147-7F89D36F856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9080" y="2813760"/>
                <a:ext cx="40500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521FD54-0C5E-2947-B3DF-DB9777613EF9}"/>
                  </a:ext>
                </a:extLst>
              </p14:cNvPr>
              <p14:cNvContentPartPr/>
              <p14:nvPr/>
            </p14:nvContentPartPr>
            <p14:xfrm>
              <a:off x="2910240" y="3245400"/>
              <a:ext cx="766080" cy="1458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521FD54-0C5E-2947-B3DF-DB9777613EF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94400" y="3182040"/>
                <a:ext cx="79740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538C9E2-9702-FA4F-840D-AF570F94A5E2}"/>
                  </a:ext>
                </a:extLst>
              </p14:cNvPr>
              <p14:cNvContentPartPr/>
              <p14:nvPr/>
            </p14:nvContentPartPr>
            <p14:xfrm>
              <a:off x="4173840" y="3237480"/>
              <a:ext cx="1784520" cy="1231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538C9E2-9702-FA4F-840D-AF570F94A5E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58000" y="3174120"/>
                <a:ext cx="181584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9BEAC22-2225-094E-8D9A-F44397902E43}"/>
                  </a:ext>
                </a:extLst>
              </p14:cNvPr>
              <p14:cNvContentPartPr/>
              <p14:nvPr/>
            </p14:nvContentPartPr>
            <p14:xfrm>
              <a:off x="6310440" y="3260520"/>
              <a:ext cx="2305440" cy="1152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9BEAC22-2225-094E-8D9A-F44397902E4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94600" y="3197160"/>
                <a:ext cx="233676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62206BB-9C10-8648-9CE4-709037BCA3D2}"/>
                  </a:ext>
                </a:extLst>
              </p14:cNvPr>
              <p14:cNvContentPartPr/>
              <p14:nvPr/>
            </p14:nvContentPartPr>
            <p14:xfrm>
              <a:off x="3852000" y="3612600"/>
              <a:ext cx="517680" cy="1227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62206BB-9C10-8648-9CE4-709037BCA3D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836160" y="3549240"/>
                <a:ext cx="54900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C8020D8-6ABD-444E-8FF3-CDEB9CEEEE72}"/>
                  </a:ext>
                </a:extLst>
              </p14:cNvPr>
              <p14:cNvContentPartPr/>
              <p14:nvPr/>
            </p14:nvContentPartPr>
            <p14:xfrm>
              <a:off x="4238280" y="4255560"/>
              <a:ext cx="501840" cy="770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C8020D8-6ABD-444E-8FF3-CDEB9CEEEE7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222440" y="4192200"/>
                <a:ext cx="53316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6B2CEEA-657F-C64D-8D3E-AD2910F1C3FB}"/>
                  </a:ext>
                </a:extLst>
              </p14:cNvPr>
              <p14:cNvContentPartPr/>
              <p14:nvPr/>
            </p14:nvContentPartPr>
            <p14:xfrm>
              <a:off x="3841920" y="4255560"/>
              <a:ext cx="239400" cy="1076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6B2CEEA-657F-C64D-8D3E-AD2910F1C3F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826080" y="4192200"/>
                <a:ext cx="2707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A2A573B-379F-E445-9610-A5F0E4B8DF66}"/>
                  </a:ext>
                </a:extLst>
              </p14:cNvPr>
              <p14:cNvContentPartPr/>
              <p14:nvPr/>
            </p14:nvContentPartPr>
            <p14:xfrm>
              <a:off x="3357720" y="4212360"/>
              <a:ext cx="229320" cy="1047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A2A573B-379F-E445-9610-A5F0E4B8DF6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341880" y="4149000"/>
                <a:ext cx="26064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2295059-EC3A-6447-A5AD-ED7E0465A084}"/>
                  </a:ext>
                </a:extLst>
              </p14:cNvPr>
              <p14:cNvContentPartPr/>
              <p14:nvPr/>
            </p14:nvContentPartPr>
            <p14:xfrm>
              <a:off x="2836800" y="4618800"/>
              <a:ext cx="1981440" cy="1195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2295059-EC3A-6447-A5AD-ED7E0465A08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820960" y="4555440"/>
                <a:ext cx="201276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499A1DB-E4FA-6D4F-8A5C-A3205644EE37}"/>
                  </a:ext>
                </a:extLst>
              </p14:cNvPr>
              <p14:cNvContentPartPr/>
              <p14:nvPr/>
            </p14:nvContentPartPr>
            <p14:xfrm>
              <a:off x="3216600" y="4959720"/>
              <a:ext cx="1041840" cy="1152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499A1DB-E4FA-6D4F-8A5C-A3205644EE3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200760" y="4896360"/>
                <a:ext cx="107316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A3FC575-AEB2-314E-B369-7A9A9657F9A0}"/>
                  </a:ext>
                </a:extLst>
              </p14:cNvPr>
              <p14:cNvContentPartPr/>
              <p14:nvPr/>
            </p14:nvContentPartPr>
            <p14:xfrm>
              <a:off x="9182160" y="847080"/>
              <a:ext cx="2910600" cy="37227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A3FC575-AEB2-314E-B369-7A9A9657F9A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172800" y="837720"/>
                <a:ext cx="2929320" cy="374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917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Fragility of </a:t>
            </a:r>
            <a:r>
              <a:rPr lang="en-US" b="1" dirty="0" err="1"/>
              <a:t>Schnorr</a:t>
            </a:r>
            <a:r>
              <a:rPr lang="en-US" b="1" dirty="0"/>
              <a:t> signatures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39547" y="1973579"/>
            <a:ext cx="66305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Sign two messages M ≠ M’ and reuse randomness r</a:t>
            </a:r>
          </a:p>
          <a:p>
            <a:r>
              <a:rPr lang="en-US" sz="2400" dirty="0"/>
              <a:t>	Sign(</a:t>
            </a:r>
            <a:r>
              <a:rPr lang="en-US" sz="2400" dirty="0" err="1"/>
              <a:t>x,M</a:t>
            </a:r>
            <a:r>
              <a:rPr lang="en-US" sz="2400" dirty="0"/>
              <a:t>) -&gt;  (</a:t>
            </a:r>
            <a:r>
              <a:rPr lang="en-US" sz="2400" dirty="0" err="1"/>
              <a:t>R,z</a:t>
            </a:r>
            <a:r>
              <a:rPr lang="en-US" sz="2400" dirty="0"/>
              <a:t>) </a:t>
            </a:r>
          </a:p>
          <a:p>
            <a:r>
              <a:rPr lang="en-US" sz="2400" dirty="0"/>
              <a:t>	Sign(</a:t>
            </a:r>
            <a:r>
              <a:rPr lang="en-US" sz="2400" dirty="0" err="1"/>
              <a:t>x,M</a:t>
            </a:r>
            <a:r>
              <a:rPr lang="en-US" sz="2400" dirty="0"/>
              <a:t>’) -&gt; (</a:t>
            </a:r>
            <a:r>
              <a:rPr lang="en-US" sz="2400" dirty="0" err="1"/>
              <a:t>R,z</a:t>
            </a:r>
            <a:r>
              <a:rPr lang="en-US" sz="2400" dirty="0"/>
              <a:t>’)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25041" y="1371600"/>
            <a:ext cx="42140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Repeat randomness failure: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32394" y="4343400"/>
            <a:ext cx="8055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If r is predictable/leaked, can recover secret from (</a:t>
            </a:r>
            <a:r>
              <a:rPr lang="en-US" sz="2800" dirty="0" err="1"/>
              <a:t>R,z</a:t>
            </a:r>
            <a:r>
              <a:rPr lang="en-US" sz="2800" dirty="0"/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32393" y="5486401"/>
            <a:ext cx="75511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Side point: can improve security by “hedging”:</a:t>
            </a:r>
          </a:p>
          <a:p>
            <a:r>
              <a:rPr lang="en-US" sz="2800" dirty="0"/>
              <a:t>		 choose r = H( x || M || randomness )</a:t>
            </a:r>
          </a:p>
        </p:txBody>
      </p:sp>
      <p:sp>
        <p:nvSpPr>
          <p:cNvPr id="6" name="Rectangle 5"/>
          <p:cNvSpPr/>
          <p:nvPr/>
        </p:nvSpPr>
        <p:spPr>
          <a:xfrm>
            <a:off x="6324600" y="2357736"/>
            <a:ext cx="25747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=  (R, r + cx  mod q)</a:t>
            </a:r>
          </a:p>
        </p:txBody>
      </p:sp>
      <p:sp>
        <p:nvSpPr>
          <p:cNvPr id="8" name="Rectangle 7"/>
          <p:cNvSpPr/>
          <p:nvPr/>
        </p:nvSpPr>
        <p:spPr>
          <a:xfrm>
            <a:off x="2895600" y="3446700"/>
            <a:ext cx="75236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Then:   x = (z - z’) / ( c - c’ ) = (z - z’) / ( H(M||R) - H(M’||R) )</a:t>
            </a:r>
          </a:p>
        </p:txBody>
      </p:sp>
      <p:sp>
        <p:nvSpPr>
          <p:cNvPr id="9" name="Rectangle 8"/>
          <p:cNvSpPr/>
          <p:nvPr/>
        </p:nvSpPr>
        <p:spPr>
          <a:xfrm>
            <a:off x="6333474" y="2698929"/>
            <a:ext cx="26420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=  (R, r + </a:t>
            </a:r>
            <a:r>
              <a:rPr lang="en-US" sz="2400" dirty="0" err="1"/>
              <a:t>c’x</a:t>
            </a:r>
            <a:r>
              <a:rPr lang="en-US" sz="2400" dirty="0"/>
              <a:t>  mod q)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C653E95-9DCD-3A43-8E19-124A7697D085}"/>
                  </a:ext>
                </a:extLst>
              </p14:cNvPr>
              <p14:cNvContentPartPr/>
              <p14:nvPr/>
            </p14:nvContentPartPr>
            <p14:xfrm>
              <a:off x="7466760" y="6352560"/>
              <a:ext cx="1757520" cy="1231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C653E95-9DCD-3A43-8E19-124A7697D0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57400" y="6343200"/>
                <a:ext cx="1776240" cy="14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730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6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Security analysis intuition</a:t>
            </a:r>
          </a:p>
        </p:txBody>
      </p:sp>
      <p:pic>
        <p:nvPicPr>
          <p:cNvPr id="4" name="Picture 5" descr="C:\Documents and Settings\rist\Local Settings\Temporary Internet Files\Content.IE5\RRKU6J6Q\MCj03491210000[1]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5703" y="1371601"/>
            <a:ext cx="1260475" cy="1145326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981200" y="1371601"/>
            <a:ext cx="850244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 modeled as RO -&gt; c values random </a:t>
            </a:r>
          </a:p>
          <a:p>
            <a:r>
              <a:rPr lang="en-US" sz="2400" dirty="0"/>
              <a:t>Assume an adversary that can output forgery (M,(</a:t>
            </a:r>
            <a:r>
              <a:rPr lang="en-US" sz="2400" dirty="0" err="1"/>
              <a:t>R,z</a:t>
            </a:r>
            <a:r>
              <a:rPr lang="en-US" sz="2400" dirty="0"/>
              <a:t>))</a:t>
            </a:r>
          </a:p>
          <a:p>
            <a:r>
              <a:rPr lang="en-US" sz="2400" dirty="0"/>
              <a:t>Then to be valid:</a:t>
            </a:r>
          </a:p>
          <a:p>
            <a:r>
              <a:rPr lang="en-US" sz="2400" dirty="0"/>
              <a:t>	      </a:t>
            </a:r>
            <a:r>
              <a:rPr lang="en-US" sz="2400" dirty="0" err="1"/>
              <a:t>g</a:t>
            </a:r>
            <a:r>
              <a:rPr lang="en-US" sz="2400" baseline="30000" dirty="0" err="1"/>
              <a:t>z</a:t>
            </a:r>
            <a:r>
              <a:rPr lang="en-US" sz="2400" baseline="30000" dirty="0"/>
              <a:t> </a:t>
            </a:r>
            <a:r>
              <a:rPr lang="en-US" sz="2400" dirty="0"/>
              <a:t>= </a:t>
            </a:r>
            <a:r>
              <a:rPr lang="en-US" sz="2400" dirty="0" err="1"/>
              <a:t>RX</a:t>
            </a:r>
            <a:r>
              <a:rPr lang="en-US" sz="2400" baseline="30000" dirty="0" err="1"/>
              <a:t>c</a:t>
            </a:r>
            <a:r>
              <a:rPr lang="en-US" sz="2400" baseline="30000" dirty="0"/>
              <a:t>   </a:t>
            </a:r>
            <a:r>
              <a:rPr lang="en-US" sz="2400" dirty="0"/>
              <a:t>  implies   z =  r + cx    </a:t>
            </a:r>
          </a:p>
          <a:p>
            <a:r>
              <a:rPr lang="en-US" sz="2400" dirty="0"/>
              <a:t>for c = H(M || R)  . </a:t>
            </a:r>
          </a:p>
          <a:p>
            <a:endParaRPr lang="en-US" sz="2400" dirty="0"/>
          </a:p>
          <a:p>
            <a:r>
              <a:rPr lang="en-US" sz="2400" dirty="0"/>
              <a:t>Imagine we can run adversary twice but force forgery to be on 	</a:t>
            </a:r>
            <a:r>
              <a:rPr lang="en-US" sz="2400" b="1" i="1" dirty="0"/>
              <a:t>same </a:t>
            </a:r>
            <a:r>
              <a:rPr lang="en-US" sz="2400" dirty="0"/>
              <a:t>R, </a:t>
            </a:r>
            <a:r>
              <a:rPr lang="en-US" sz="2400" b="1" i="1" dirty="0"/>
              <a:t>different</a:t>
            </a:r>
            <a:r>
              <a:rPr lang="en-US" sz="2400" dirty="0"/>
              <a:t> c            (re-run adversary, program RO) </a:t>
            </a:r>
          </a:p>
          <a:p>
            <a:r>
              <a:rPr lang="en-US" sz="2400" dirty="0"/>
              <a:t>In second execution, get (M’,(</a:t>
            </a:r>
            <a:r>
              <a:rPr lang="en-US" sz="2400" dirty="0" err="1"/>
              <a:t>R,z</a:t>
            </a:r>
            <a:r>
              <a:rPr lang="en-US" sz="2400" dirty="0"/>
              <a:t>’))</a:t>
            </a:r>
          </a:p>
          <a:p>
            <a:endParaRPr lang="en-US" sz="2400" dirty="0"/>
          </a:p>
          <a:p>
            <a:r>
              <a:rPr lang="en-US" sz="2400" dirty="0"/>
              <a:t>Then success second time around gives: </a:t>
            </a:r>
          </a:p>
          <a:p>
            <a:r>
              <a:rPr lang="en-US" sz="2400" dirty="0"/>
              <a:t>	        </a:t>
            </a:r>
            <a:r>
              <a:rPr lang="en-US" sz="2400" dirty="0" err="1"/>
              <a:t>g</a:t>
            </a:r>
            <a:r>
              <a:rPr lang="en-US" sz="2400" baseline="30000" dirty="0" err="1"/>
              <a:t>z</a:t>
            </a:r>
            <a:r>
              <a:rPr lang="en-US" sz="2400" baseline="30000" dirty="0"/>
              <a:t>’ </a:t>
            </a:r>
            <a:r>
              <a:rPr lang="en-US" sz="2400" dirty="0"/>
              <a:t>= </a:t>
            </a:r>
            <a:r>
              <a:rPr lang="en-US" sz="2400" dirty="0" err="1"/>
              <a:t>RX</a:t>
            </a:r>
            <a:r>
              <a:rPr lang="en-US" sz="2400" baseline="30000" dirty="0" err="1"/>
              <a:t>c</a:t>
            </a:r>
            <a:r>
              <a:rPr lang="en-US" sz="2400" baseline="30000" dirty="0"/>
              <a:t>’</a:t>
            </a:r>
            <a:r>
              <a:rPr lang="en-US" sz="2400" dirty="0"/>
              <a:t>   implies   z’ = r + </a:t>
            </a:r>
            <a:r>
              <a:rPr lang="en-US" sz="2400" dirty="0" err="1"/>
              <a:t>c’x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But now can compute z - z’ / (c - c’)  =  x  the secret key . Solved DL!</a:t>
            </a:r>
          </a:p>
        </p:txBody>
      </p:sp>
    </p:spTree>
    <p:extLst>
      <p:ext uri="{BB962C8B-B14F-4D97-AF65-F5344CB8AC3E}">
        <p14:creationId xmlns:p14="http://schemas.microsoft.com/office/powerpoint/2010/main" val="2948173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Actual </a:t>
            </a:r>
            <a:r>
              <a:rPr lang="en-US" b="1" dirty="0" err="1"/>
              <a:t>Schnorr</a:t>
            </a:r>
            <a:r>
              <a:rPr lang="en-US" b="1" dirty="0"/>
              <a:t> signatures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44005" y="1295401"/>
            <a:ext cx="62889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p,q,g</a:t>
            </a:r>
            <a:r>
              <a:rPr lang="en-US" sz="2400" dirty="0"/>
              <a:t>  specified </a:t>
            </a:r>
          </a:p>
          <a:p>
            <a:r>
              <a:rPr lang="en-US" sz="2400" dirty="0" err="1"/>
              <a:t>sk</a:t>
            </a:r>
            <a:r>
              <a:rPr lang="en-US" sz="2400" dirty="0"/>
              <a:t> = x   chosen randomly from </a:t>
            </a:r>
            <a:r>
              <a:rPr lang="en-US" sz="2400" b="1" dirty="0" err="1"/>
              <a:t>Z</a:t>
            </a:r>
            <a:r>
              <a:rPr lang="en-US" sz="2400" baseline="-25000" dirty="0" err="1"/>
              <a:t>q</a:t>
            </a:r>
            <a:r>
              <a:rPr lang="en-US" sz="2400" dirty="0"/>
              <a:t>           </a:t>
            </a:r>
            <a:r>
              <a:rPr lang="en-US" sz="2400" dirty="0" err="1"/>
              <a:t>pk</a:t>
            </a:r>
            <a:r>
              <a:rPr lang="en-US" sz="2400" dirty="0"/>
              <a:t> = X = </a:t>
            </a:r>
            <a:r>
              <a:rPr lang="en-US" sz="2400" dirty="0" err="1"/>
              <a:t>g</a:t>
            </a:r>
            <a:r>
              <a:rPr lang="en-US" sz="2400" baseline="30000" dirty="0" err="1"/>
              <a:t>x</a:t>
            </a:r>
            <a:endParaRPr 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2850072" y="2209800"/>
            <a:ext cx="6141528" cy="1569660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/>
              <a:t>Sign(x, M )</a:t>
            </a:r>
          </a:p>
          <a:p>
            <a:r>
              <a:rPr lang="en-US" sz="2400" dirty="0"/>
              <a:t>r &lt;-$ </a:t>
            </a:r>
            <a:r>
              <a:rPr lang="en-US" sz="2400" b="1" dirty="0" err="1"/>
              <a:t>Z</a:t>
            </a:r>
            <a:r>
              <a:rPr lang="en-US" sz="2400" baseline="-25000" dirty="0" err="1"/>
              <a:t>q</a:t>
            </a:r>
            <a:endParaRPr lang="en-US" sz="2400" dirty="0"/>
          </a:p>
          <a:p>
            <a:r>
              <a:rPr lang="en-US" sz="2400" dirty="0"/>
              <a:t>R = g</a:t>
            </a:r>
            <a:r>
              <a:rPr lang="en-US" sz="2400" baseline="30000" dirty="0"/>
              <a:t>r    </a:t>
            </a:r>
            <a:r>
              <a:rPr lang="en-US" sz="2400" dirty="0"/>
              <a:t>;    c = H(M || R)    ;    z = r + cx  mod q</a:t>
            </a:r>
          </a:p>
          <a:p>
            <a:r>
              <a:rPr lang="en-US" sz="2400" dirty="0"/>
              <a:t>Return (</a:t>
            </a:r>
            <a:r>
              <a:rPr lang="en-US" sz="2400" dirty="0" err="1"/>
              <a:t>c,z</a:t>
            </a:r>
            <a:r>
              <a:rPr lang="en-US" sz="2400" dirty="0"/>
              <a:t>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850072" y="3920192"/>
            <a:ext cx="6065328" cy="1938992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 err="1"/>
              <a:t>Ver</a:t>
            </a:r>
            <a:r>
              <a:rPr lang="en-US" sz="2400" u="sng" dirty="0"/>
              <a:t>(X, M, (</a:t>
            </a:r>
            <a:r>
              <a:rPr lang="en-US" sz="2400" u="sng" dirty="0" err="1"/>
              <a:t>c,z</a:t>
            </a:r>
            <a:r>
              <a:rPr lang="en-US" sz="2400" u="sng" dirty="0"/>
              <a:t>) )</a:t>
            </a:r>
          </a:p>
          <a:p>
            <a:r>
              <a:rPr lang="en-US" sz="2400" dirty="0"/>
              <a:t>R’ = </a:t>
            </a:r>
            <a:r>
              <a:rPr lang="en-US" sz="2400" dirty="0" err="1"/>
              <a:t>g</a:t>
            </a:r>
            <a:r>
              <a:rPr lang="en-US" sz="2400" baseline="30000" dirty="0" err="1"/>
              <a:t>s</a:t>
            </a:r>
            <a:r>
              <a:rPr lang="en-US" sz="2400" baseline="30000" dirty="0"/>
              <a:t> </a:t>
            </a:r>
            <a:r>
              <a:rPr lang="en-US" sz="2400" dirty="0" err="1"/>
              <a:t>X</a:t>
            </a:r>
            <a:r>
              <a:rPr lang="en-US" sz="2400" baseline="30000" dirty="0" err="1"/>
              <a:t>-c</a:t>
            </a:r>
            <a:endParaRPr lang="en-US" sz="2400" dirty="0"/>
          </a:p>
          <a:p>
            <a:r>
              <a:rPr lang="en-US" sz="2400" dirty="0"/>
              <a:t>c' = H(M || R)</a:t>
            </a:r>
          </a:p>
          <a:p>
            <a:r>
              <a:rPr lang="en-US" sz="2400" dirty="0"/>
              <a:t>If c’</a:t>
            </a:r>
            <a:r>
              <a:rPr lang="en-US" sz="2400" baseline="30000" dirty="0"/>
              <a:t> </a:t>
            </a:r>
            <a:r>
              <a:rPr lang="en-US" sz="2400" dirty="0"/>
              <a:t>= c  then Return 1</a:t>
            </a:r>
          </a:p>
          <a:p>
            <a:r>
              <a:rPr lang="en-US" sz="2400" dirty="0"/>
              <a:t>Return 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0" y="5968426"/>
            <a:ext cx="51074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R’ = </a:t>
            </a:r>
            <a:r>
              <a:rPr lang="en-US" sz="3200" dirty="0" err="1"/>
              <a:t>g</a:t>
            </a:r>
            <a:r>
              <a:rPr lang="en-US" sz="3200" baseline="30000" dirty="0" err="1"/>
              <a:t>s</a:t>
            </a:r>
            <a:r>
              <a:rPr lang="en-US" sz="3200" dirty="0" err="1"/>
              <a:t>X</a:t>
            </a:r>
            <a:r>
              <a:rPr lang="en-US" sz="3200" baseline="30000" dirty="0"/>
              <a:t>-c</a:t>
            </a:r>
            <a:r>
              <a:rPr lang="en-US" sz="3200" dirty="0"/>
              <a:t> = g</a:t>
            </a:r>
            <a:r>
              <a:rPr lang="en-US" sz="3200" baseline="30000" dirty="0"/>
              <a:t>r + cx</a:t>
            </a:r>
            <a:r>
              <a:rPr lang="en-US" sz="3200" dirty="0"/>
              <a:t> </a:t>
            </a:r>
            <a:r>
              <a:rPr lang="en-US" sz="3200" dirty="0" err="1"/>
              <a:t>g</a:t>
            </a:r>
            <a:r>
              <a:rPr lang="en-US" sz="3200" baseline="30000" dirty="0" err="1"/>
              <a:t>x</a:t>
            </a:r>
            <a:r>
              <a:rPr lang="en-US" sz="3200" baseline="30000" dirty="0"/>
              <a:t>/(H(M||R))</a:t>
            </a:r>
            <a:r>
              <a:rPr lang="en-US" sz="3200" dirty="0"/>
              <a:t> = g</a:t>
            </a:r>
            <a:r>
              <a:rPr lang="en-US" sz="3200" baseline="30000" dirty="0"/>
              <a:t>r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990085" y="5968424"/>
            <a:ext cx="23521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Correctness?</a:t>
            </a:r>
          </a:p>
        </p:txBody>
      </p:sp>
    </p:spTree>
    <p:extLst>
      <p:ext uri="{BB962C8B-B14F-4D97-AF65-F5344CB8AC3E}">
        <p14:creationId xmlns:p14="http://schemas.microsoft.com/office/powerpoint/2010/main" val="30133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Full Domain Hash RSA</a:t>
            </a:r>
          </a:p>
        </p:txBody>
      </p:sp>
      <p:sp>
        <p:nvSpPr>
          <p:cNvPr id="6" name="Rectangle 5"/>
          <p:cNvSpPr/>
          <p:nvPr/>
        </p:nvSpPr>
        <p:spPr>
          <a:xfrm>
            <a:off x="2743200" y="2519065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sign</a:t>
            </a:r>
          </a:p>
        </p:txBody>
      </p:sp>
      <p:sp>
        <p:nvSpPr>
          <p:cNvPr id="7" name="Rectangle 6"/>
          <p:cNvSpPr/>
          <p:nvPr/>
        </p:nvSpPr>
        <p:spPr>
          <a:xfrm>
            <a:off x="2819400" y="4572000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ver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2819401" y="1752601"/>
            <a:ext cx="808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</a:t>
            </a:r>
            <a:r>
              <a:rPr lang="en-US" sz="2400" dirty="0" err="1"/>
              <a:t>N,d</a:t>
            </a:r>
            <a:r>
              <a:rPr lang="en-US" sz="2400" dirty="0"/>
              <a:t>)</a:t>
            </a:r>
          </a:p>
        </p:txBody>
      </p:sp>
      <p:cxnSp>
        <p:nvCxnSpPr>
          <p:cNvPr id="19" name="Elbow Connector 18"/>
          <p:cNvCxnSpPr>
            <a:stCxn id="17" idx="2"/>
            <a:endCxn id="6" idx="0"/>
          </p:cNvCxnSpPr>
          <p:nvPr/>
        </p:nvCxnSpPr>
        <p:spPr>
          <a:xfrm rot="16200000" flipH="1">
            <a:off x="3078671" y="2359237"/>
            <a:ext cx="304800" cy="1485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35" idx="2"/>
            <a:endCxn id="7" idx="0"/>
          </p:cNvCxnSpPr>
          <p:nvPr/>
        </p:nvCxnSpPr>
        <p:spPr>
          <a:xfrm rot="16200000" flipH="1">
            <a:off x="3161327" y="4418628"/>
            <a:ext cx="300336" cy="640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294106" y="29718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905001" y="2743201"/>
            <a:ext cx="447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741906" y="2976265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200392" y="2747666"/>
                <a:ext cx="4406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392" y="2747666"/>
                <a:ext cx="440633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/>
          <p:nvPr/>
        </p:nvCxnSpPr>
        <p:spPr>
          <a:xfrm>
            <a:off x="2362200" y="52578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2013428" y="5029201"/>
                <a:ext cx="4406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428" y="5029201"/>
                <a:ext cx="440633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/>
          <p:cNvCxnSpPr/>
          <p:nvPr/>
        </p:nvCxnSpPr>
        <p:spPr>
          <a:xfrm>
            <a:off x="3810000" y="50292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299427" y="4796136"/>
            <a:ext cx="754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 / 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08182" y="38100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</a:t>
            </a:r>
            <a:r>
              <a:rPr lang="en-US" sz="2400" dirty="0" err="1"/>
              <a:t>N,e</a:t>
            </a:r>
            <a:r>
              <a:rPr lang="en-US" sz="2400" dirty="0"/>
              <a:t>)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362200" y="48768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990592" y="4648201"/>
            <a:ext cx="447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44004" y="914401"/>
            <a:ext cx="4198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Kg outputs </a:t>
            </a:r>
            <a:r>
              <a:rPr lang="en-US" sz="2400" dirty="0" err="1"/>
              <a:t>pk</a:t>
            </a:r>
            <a:r>
              <a:rPr lang="en-US" sz="2400" dirty="0"/>
              <a:t> = (</a:t>
            </a:r>
            <a:r>
              <a:rPr lang="en-US" sz="2400" dirty="0" err="1"/>
              <a:t>N,e</a:t>
            </a:r>
            <a:r>
              <a:rPr lang="en-US" sz="2400" dirty="0"/>
              <a:t>) , </a:t>
            </a:r>
            <a:r>
              <a:rPr lang="en-US" sz="2400" dirty="0" err="1"/>
              <a:t>sk</a:t>
            </a:r>
            <a:r>
              <a:rPr lang="en-US" sz="2400" dirty="0"/>
              <a:t> = (</a:t>
            </a:r>
            <a:r>
              <a:rPr lang="en-US" sz="2400" dirty="0" err="1"/>
              <a:t>N,d</a:t>
            </a:r>
            <a:r>
              <a:rPr lang="en-US" sz="24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200796" y="1947208"/>
                <a:ext cx="3435204" cy="1200329"/>
              </a:xfrm>
              <a:prstGeom prst="rect">
                <a:avLst/>
              </a:prstGeom>
              <a:noFill/>
              <a:ln>
                <a:solidFill>
                  <a:srgbClr val="4F81BD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u="sng" dirty="0"/>
                  <a:t>sign((</a:t>
                </a:r>
                <a:r>
                  <a:rPr lang="en-US" sz="2400" u="sng" dirty="0" err="1"/>
                  <a:t>N,d</a:t>
                </a:r>
                <a:r>
                  <a:rPr lang="en-US" sz="2400" u="sng" dirty="0"/>
                  <a:t>), M )</a:t>
                </a:r>
              </a:p>
              <a:p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 = H(M)</a:t>
                </a:r>
                <a:r>
                  <a:rPr lang="en-US" sz="2400" baseline="30000" dirty="0"/>
                  <a:t>d</a:t>
                </a:r>
                <a:r>
                  <a:rPr lang="en-US" sz="2400" dirty="0"/>
                  <a:t> mod N</a:t>
                </a:r>
              </a:p>
              <a:p>
                <a:r>
                  <a:rPr lang="en-US" sz="2400" dirty="0"/>
                  <a:t>Return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796" y="1947208"/>
                <a:ext cx="3435204" cy="1200329"/>
              </a:xfrm>
              <a:prstGeom prst="rect">
                <a:avLst/>
              </a:prstGeom>
              <a:blipFill>
                <a:blip r:embed="rId4"/>
                <a:stretch>
                  <a:fillRect l="-2941" t="-3093" b="-8247"/>
                </a:stretch>
              </a:blipFill>
              <a:ln>
                <a:solidFill>
                  <a:srgbClr val="4F81BD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5200796" y="3581400"/>
                <a:ext cx="3435204" cy="1569660"/>
              </a:xfrm>
              <a:prstGeom prst="rect">
                <a:avLst/>
              </a:prstGeom>
              <a:noFill/>
              <a:ln>
                <a:solidFill>
                  <a:srgbClr val="4F81BD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u="sng" dirty="0" err="1"/>
                  <a:t>ver</a:t>
                </a:r>
                <a:r>
                  <a:rPr lang="en-US" sz="2400" u="sng" dirty="0"/>
                  <a:t>((</a:t>
                </a:r>
                <a:r>
                  <a:rPr lang="en-US" sz="2400" u="sng" dirty="0" err="1"/>
                  <a:t>N,e</a:t>
                </a:r>
                <a:r>
                  <a:rPr lang="en-US" sz="2400" u="sng" dirty="0"/>
                  <a:t>), M, </a:t>
                </a:r>
                <a14:m>
                  <m:oMath xmlns:m="http://schemas.openxmlformats.org/officeDocument/2006/math">
                    <m:r>
                      <a:rPr lang="en-US" sz="2400" i="1" u="sng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u="sng" dirty="0"/>
                  <a:t> )</a:t>
                </a:r>
              </a:p>
              <a:p>
                <a:r>
                  <a:rPr lang="en-US" sz="2400" dirty="0"/>
                  <a:t>X =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baseline="30000" dirty="0"/>
                  <a:t>e</a:t>
                </a:r>
                <a:r>
                  <a:rPr lang="en-US" sz="2400" dirty="0"/>
                  <a:t> mod N    </a:t>
                </a:r>
              </a:p>
              <a:p>
                <a:r>
                  <a:rPr lang="en-US" sz="2400" dirty="0"/>
                  <a:t>If X = H(M) then  Return 1</a:t>
                </a:r>
              </a:p>
              <a:p>
                <a:r>
                  <a:rPr lang="en-US" sz="2400" dirty="0"/>
                  <a:t>Return 0</a:t>
                </a: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796" y="3581400"/>
                <a:ext cx="3435204" cy="1569660"/>
              </a:xfrm>
              <a:prstGeom prst="rect">
                <a:avLst/>
              </a:prstGeom>
              <a:blipFill>
                <a:blip r:embed="rId5"/>
                <a:stretch>
                  <a:fillRect l="-2941" t="-2381" b="-6349"/>
                </a:stretch>
              </a:blipFill>
              <a:ln>
                <a:solidFill>
                  <a:srgbClr val="4F81BD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9E5C0B5-D5A1-B747-AD01-8C80E766E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0" y="1058566"/>
            <a:ext cx="1778000" cy="31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F1C6CA-029C-4D47-A9FF-834817D6637C}"/>
              </a:ext>
            </a:extLst>
          </p:cNvPr>
          <p:cNvSpPr txBox="1"/>
          <p:nvPr/>
        </p:nvSpPr>
        <p:spPr>
          <a:xfrm>
            <a:off x="8991600" y="914400"/>
            <a:ext cx="2804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Cryptographic hash function, modeled as RO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B92010-DEBC-524E-81B8-434925691979}"/>
              </a:ext>
            </a:extLst>
          </p:cNvPr>
          <p:cNvSpPr txBox="1"/>
          <p:nvPr/>
        </p:nvSpPr>
        <p:spPr>
          <a:xfrm>
            <a:off x="8991600" y="2468880"/>
            <a:ext cx="2971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Technical issue with </a:t>
            </a:r>
            <a:r>
              <a:rPr lang="en-US" i="1" dirty="0"/>
              <a:t>H</a:t>
            </a:r>
            <a:r>
              <a:rPr lang="en-US" dirty="0"/>
              <a:t>:</a:t>
            </a:r>
          </a:p>
          <a:p>
            <a:r>
              <a:rPr lang="en-US" dirty="0"/>
              <a:t>Depends on public key</a:t>
            </a:r>
          </a:p>
          <a:p>
            <a:endParaRPr lang="en-US" dirty="0"/>
          </a:p>
          <a:p>
            <a:r>
              <a:rPr lang="en-US" dirty="0"/>
              <a:t>In practice fix output length and build H indifferentiable from RO using existing hashes</a:t>
            </a:r>
          </a:p>
        </p:txBody>
      </p:sp>
    </p:spTree>
    <p:extLst>
      <p:ext uri="{BB962C8B-B14F-4D97-AF65-F5344CB8AC3E}">
        <p14:creationId xmlns:p14="http://schemas.microsoft.com/office/powerpoint/2010/main" val="606552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DSA (digital signature algorithm)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44005" y="1295401"/>
            <a:ext cx="62889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p,q,g</a:t>
            </a:r>
            <a:r>
              <a:rPr lang="en-US" sz="2400" dirty="0"/>
              <a:t>  specified </a:t>
            </a:r>
          </a:p>
          <a:p>
            <a:r>
              <a:rPr lang="en-US" sz="2400" dirty="0" err="1"/>
              <a:t>sk</a:t>
            </a:r>
            <a:r>
              <a:rPr lang="en-US" sz="2400" dirty="0"/>
              <a:t> = x   chosen randomly from </a:t>
            </a:r>
            <a:r>
              <a:rPr lang="en-US" sz="2400" b="1" dirty="0" err="1"/>
              <a:t>Z</a:t>
            </a:r>
            <a:r>
              <a:rPr lang="en-US" sz="2400" baseline="-25000" dirty="0" err="1"/>
              <a:t>q</a:t>
            </a:r>
            <a:r>
              <a:rPr lang="en-US" sz="2400" dirty="0"/>
              <a:t>           </a:t>
            </a:r>
            <a:r>
              <a:rPr lang="en-US" sz="2400" dirty="0" err="1"/>
              <a:t>pk</a:t>
            </a:r>
            <a:r>
              <a:rPr lang="en-US" sz="2400" dirty="0"/>
              <a:t> = X = </a:t>
            </a:r>
            <a:r>
              <a:rPr lang="en-US" sz="2400" dirty="0" err="1"/>
              <a:t>g</a:t>
            </a:r>
            <a:r>
              <a:rPr lang="en-US" sz="2400" baseline="30000" dirty="0" err="1"/>
              <a:t>x</a:t>
            </a:r>
            <a:endParaRPr 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1905000" y="2328208"/>
            <a:ext cx="4343400" cy="1569660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/>
              <a:t>Sign(x, M )</a:t>
            </a:r>
          </a:p>
          <a:p>
            <a:r>
              <a:rPr lang="en-US" sz="2400" dirty="0"/>
              <a:t>r &lt;-$ </a:t>
            </a:r>
            <a:r>
              <a:rPr lang="en-US" sz="2400" b="1" dirty="0" err="1"/>
              <a:t>Z</a:t>
            </a:r>
            <a:r>
              <a:rPr lang="en-US" sz="2400" baseline="-25000" dirty="0" err="1"/>
              <a:t>q</a:t>
            </a:r>
            <a:r>
              <a:rPr lang="en-US" sz="2400" baseline="-25000" dirty="0"/>
              <a:t>  </a:t>
            </a:r>
            <a:r>
              <a:rPr lang="en-US" sz="2400" dirty="0"/>
              <a:t>   ; R =  (g</a:t>
            </a:r>
            <a:r>
              <a:rPr lang="en-US" sz="2400" baseline="30000" dirty="0"/>
              <a:t>r</a:t>
            </a:r>
            <a:r>
              <a:rPr lang="en-US" sz="2400" dirty="0"/>
              <a:t> mod p) mod q</a:t>
            </a:r>
          </a:p>
          <a:p>
            <a:r>
              <a:rPr lang="en-US" sz="2400" dirty="0"/>
              <a:t>z =  r </a:t>
            </a:r>
            <a:r>
              <a:rPr lang="en-US" sz="2400" baseline="30000" dirty="0"/>
              <a:t>-1 </a:t>
            </a:r>
            <a:r>
              <a:rPr lang="en-US" sz="2400" dirty="0"/>
              <a:t>( H(M) + x R ) mod q   </a:t>
            </a:r>
          </a:p>
          <a:p>
            <a:r>
              <a:rPr lang="en-US" sz="2400" dirty="0"/>
              <a:t>Return (</a:t>
            </a:r>
            <a:r>
              <a:rPr lang="en-US" sz="2400" dirty="0" err="1"/>
              <a:t>R,z</a:t>
            </a:r>
            <a:r>
              <a:rPr lang="en-US" sz="2400" dirty="0"/>
              <a:t>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400800" y="2286000"/>
            <a:ext cx="4191000" cy="2677656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 err="1"/>
              <a:t>Ver</a:t>
            </a:r>
            <a:r>
              <a:rPr lang="en-US" sz="2400" u="sng" dirty="0"/>
              <a:t>(X, M, (</a:t>
            </a:r>
            <a:r>
              <a:rPr lang="en-US" sz="2400" u="sng" dirty="0" err="1"/>
              <a:t>R,z</a:t>
            </a:r>
            <a:r>
              <a:rPr lang="en-US" sz="2400" u="sng" dirty="0"/>
              <a:t>) )</a:t>
            </a:r>
          </a:p>
          <a:p>
            <a:r>
              <a:rPr lang="en-US" sz="2400" dirty="0"/>
              <a:t>w =  z</a:t>
            </a:r>
            <a:r>
              <a:rPr lang="en-US" sz="2400" baseline="30000" dirty="0"/>
              <a:t>-1</a:t>
            </a:r>
            <a:r>
              <a:rPr lang="en-US" sz="2400" dirty="0"/>
              <a:t> mod q    </a:t>
            </a:r>
          </a:p>
          <a:p>
            <a:r>
              <a:rPr lang="en-US" sz="2400" dirty="0"/>
              <a:t>u1 = H(m) * w  mod q </a:t>
            </a:r>
          </a:p>
          <a:p>
            <a:r>
              <a:rPr lang="en-US" sz="2400" dirty="0"/>
              <a:t>u2 = R*w   mod q   </a:t>
            </a:r>
          </a:p>
          <a:p>
            <a:r>
              <a:rPr lang="en-US" sz="2400" dirty="0"/>
              <a:t>If R =  (g</a:t>
            </a:r>
            <a:r>
              <a:rPr lang="en-US" sz="2400" baseline="30000" dirty="0"/>
              <a:t>u1 </a:t>
            </a:r>
            <a:r>
              <a:rPr lang="en-US" sz="2400" dirty="0"/>
              <a:t>X</a:t>
            </a:r>
            <a:r>
              <a:rPr lang="en-US" sz="2400" baseline="30000" dirty="0"/>
              <a:t>u2</a:t>
            </a:r>
            <a:r>
              <a:rPr lang="en-US" sz="2400" dirty="0"/>
              <a:t>  mod p) mod q  </a:t>
            </a:r>
          </a:p>
          <a:p>
            <a:r>
              <a:rPr lang="en-US" sz="2400" dirty="0"/>
              <a:t>then Return 1</a:t>
            </a:r>
          </a:p>
          <a:p>
            <a:r>
              <a:rPr lang="en-US" sz="2400" dirty="0"/>
              <a:t>Else Return 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44005" y="5410200"/>
            <a:ext cx="783259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</a:t>
            </a:r>
            <a:r>
              <a:rPr lang="en-US" sz="3200" baseline="30000" dirty="0"/>
              <a:t>u1</a:t>
            </a:r>
            <a:r>
              <a:rPr lang="en-US" sz="3200" dirty="0"/>
              <a:t> X</a:t>
            </a:r>
            <a:r>
              <a:rPr lang="en-US" sz="3200" baseline="30000" dirty="0"/>
              <a:t>u2</a:t>
            </a:r>
            <a:r>
              <a:rPr lang="en-US" sz="3200" dirty="0"/>
              <a:t>  = </a:t>
            </a:r>
            <a:r>
              <a:rPr lang="en-US" sz="3200" dirty="0" err="1"/>
              <a:t>g</a:t>
            </a:r>
            <a:r>
              <a:rPr lang="en-US" sz="3200" baseline="30000" dirty="0" err="1"/>
              <a:t>H</a:t>
            </a:r>
            <a:r>
              <a:rPr lang="en-US" sz="3200" baseline="30000" dirty="0"/>
              <a:t>(M) w</a:t>
            </a:r>
            <a:r>
              <a:rPr lang="en-US" sz="3200" dirty="0"/>
              <a:t> </a:t>
            </a:r>
            <a:r>
              <a:rPr lang="en-US" sz="3200" dirty="0" err="1"/>
              <a:t>g</a:t>
            </a:r>
            <a:r>
              <a:rPr lang="en-US" sz="3200" baseline="30000" dirty="0" err="1"/>
              <a:t>x</a:t>
            </a:r>
            <a:r>
              <a:rPr lang="en-US" sz="3200" baseline="30000" dirty="0"/>
              <a:t> R w </a:t>
            </a:r>
            <a:r>
              <a:rPr lang="en-US" sz="3200" dirty="0"/>
              <a:t> = g</a:t>
            </a:r>
            <a:r>
              <a:rPr lang="en-US" sz="3200" baseline="30000" dirty="0"/>
              <a:t>(H(M)+</a:t>
            </a:r>
            <a:r>
              <a:rPr lang="en-US" sz="3200" baseline="30000" dirty="0" err="1"/>
              <a:t>xR</a:t>
            </a:r>
            <a:r>
              <a:rPr lang="en-US" sz="3200" baseline="30000" dirty="0"/>
              <a:t>) w </a:t>
            </a:r>
          </a:p>
          <a:p>
            <a:r>
              <a:rPr lang="en-US" sz="3200" baseline="30000" dirty="0"/>
              <a:t>                                                          </a:t>
            </a:r>
            <a:r>
              <a:rPr lang="en-US" sz="3200" dirty="0"/>
              <a:t>= g</a:t>
            </a:r>
            <a:r>
              <a:rPr lang="en-US" sz="3200" baseline="30000" dirty="0"/>
              <a:t>(H(M)+</a:t>
            </a:r>
            <a:r>
              <a:rPr lang="en-US" sz="3200" baseline="30000" dirty="0" err="1"/>
              <a:t>xR</a:t>
            </a:r>
            <a:r>
              <a:rPr lang="en-US" sz="3200" baseline="30000" dirty="0"/>
              <a:t>) (H(M)+</a:t>
            </a:r>
            <a:r>
              <a:rPr lang="en-US" sz="3200" baseline="30000" dirty="0" err="1"/>
              <a:t>xR</a:t>
            </a:r>
            <a:r>
              <a:rPr lang="en-US" sz="3200" baseline="30000" dirty="0"/>
              <a:t>)    r    </a:t>
            </a:r>
            <a:r>
              <a:rPr lang="en-US" sz="3200" dirty="0"/>
              <a:t>= g</a:t>
            </a:r>
            <a:r>
              <a:rPr lang="en-US" sz="3200" baseline="30000" dirty="0"/>
              <a:t>r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990085" y="4648200"/>
            <a:ext cx="23521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Correctness?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66870" y="5791200"/>
            <a:ext cx="37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284903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Fragility of DSA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00038" y="1973579"/>
            <a:ext cx="60839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Sign two messages M ≠ M’ and reuse random  r</a:t>
            </a:r>
          </a:p>
          <a:p>
            <a:r>
              <a:rPr lang="en-US" sz="2400" dirty="0"/>
              <a:t>	Sign(</a:t>
            </a:r>
            <a:r>
              <a:rPr lang="en-US" sz="2400" dirty="0" err="1"/>
              <a:t>x,M</a:t>
            </a:r>
            <a:r>
              <a:rPr lang="en-US" sz="2400" dirty="0"/>
              <a:t>) -&gt;  (</a:t>
            </a:r>
            <a:r>
              <a:rPr lang="en-US" sz="2400" dirty="0" err="1"/>
              <a:t>R,z</a:t>
            </a:r>
            <a:r>
              <a:rPr lang="en-US" sz="2400" dirty="0"/>
              <a:t>) </a:t>
            </a:r>
          </a:p>
          <a:p>
            <a:r>
              <a:rPr lang="en-US" sz="2400" dirty="0"/>
              <a:t>	Sign(</a:t>
            </a:r>
            <a:r>
              <a:rPr lang="en-US" sz="2400" dirty="0" err="1"/>
              <a:t>x,M</a:t>
            </a:r>
            <a:r>
              <a:rPr lang="en-US" sz="2400" dirty="0"/>
              <a:t>’) -&gt; (</a:t>
            </a:r>
            <a:r>
              <a:rPr lang="en-US" sz="2400" dirty="0" err="1"/>
              <a:t>R,z</a:t>
            </a:r>
            <a:r>
              <a:rPr lang="en-US" sz="2400" dirty="0"/>
              <a:t>’)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25041" y="1371600"/>
            <a:ext cx="42140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Repeat randomness failure: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32394" y="4343400"/>
            <a:ext cx="8055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If r is predictable/leaked, can recover secret from (</a:t>
            </a:r>
            <a:r>
              <a:rPr lang="en-US" sz="2800" dirty="0" err="1"/>
              <a:t>R,z</a:t>
            </a:r>
            <a:r>
              <a:rPr lang="en-US" sz="2800" dirty="0"/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32393" y="5257800"/>
            <a:ext cx="75511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Again, can improve security by “hedging”:</a:t>
            </a:r>
          </a:p>
          <a:p>
            <a:r>
              <a:rPr lang="en-US" sz="2800" dirty="0"/>
              <a:t>		 choose r = H( x || M || randomness )</a:t>
            </a:r>
          </a:p>
        </p:txBody>
      </p:sp>
      <p:sp>
        <p:nvSpPr>
          <p:cNvPr id="6" name="Rectangle 5"/>
          <p:cNvSpPr/>
          <p:nvPr/>
        </p:nvSpPr>
        <p:spPr>
          <a:xfrm>
            <a:off x="6132564" y="2357736"/>
            <a:ext cx="4065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=   (R, r </a:t>
            </a:r>
            <a:r>
              <a:rPr lang="en-US" sz="2400" baseline="30000" dirty="0"/>
              <a:t>-1 </a:t>
            </a:r>
            <a:r>
              <a:rPr lang="en-US" sz="2400" dirty="0"/>
              <a:t>( H(M) + x R ) mod q  )</a:t>
            </a:r>
          </a:p>
        </p:txBody>
      </p:sp>
      <p:sp>
        <p:nvSpPr>
          <p:cNvPr id="8" name="Rectangle 7"/>
          <p:cNvSpPr/>
          <p:nvPr/>
        </p:nvSpPr>
        <p:spPr>
          <a:xfrm>
            <a:off x="2937042" y="3450055"/>
            <a:ext cx="39531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Then:  Solve for r </a:t>
            </a:r>
            <a:r>
              <a:rPr lang="en-US" sz="2400" baseline="30000" dirty="0"/>
              <a:t>-1</a:t>
            </a:r>
            <a:r>
              <a:rPr lang="en-US" sz="2400" dirty="0"/>
              <a:t>, solve for x</a:t>
            </a:r>
          </a:p>
        </p:txBody>
      </p:sp>
      <p:sp>
        <p:nvSpPr>
          <p:cNvPr id="9" name="Rectangle 8"/>
          <p:cNvSpPr/>
          <p:nvPr/>
        </p:nvSpPr>
        <p:spPr>
          <a:xfrm>
            <a:off x="6145264" y="2738736"/>
            <a:ext cx="41328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=   (R, r </a:t>
            </a:r>
            <a:r>
              <a:rPr lang="en-US" sz="2400" baseline="30000" dirty="0"/>
              <a:t>-1 </a:t>
            </a:r>
            <a:r>
              <a:rPr lang="en-US" sz="2400" dirty="0"/>
              <a:t>( H(M’) + x R ) mod q 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664A7-8363-BE4F-84C0-2F8D73A48AD3}"/>
              </a:ext>
            </a:extLst>
          </p:cNvPr>
          <p:cNvSpPr txBox="1"/>
          <p:nvPr/>
        </p:nvSpPr>
        <p:spPr>
          <a:xfrm>
            <a:off x="2617882" y="6239173"/>
            <a:ext cx="3424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tools.ietf.org</a:t>
            </a:r>
            <a:r>
              <a:rPr lang="en-US" dirty="0"/>
              <a:t>/html/rfc6979</a:t>
            </a:r>
          </a:p>
        </p:txBody>
      </p:sp>
    </p:spTree>
    <p:extLst>
      <p:ext uri="{BB962C8B-B14F-4D97-AF65-F5344CB8AC3E}">
        <p14:creationId xmlns:p14="http://schemas.microsoft.com/office/powerpoint/2010/main" val="285630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6" grpId="0"/>
      <p:bldP spid="8" grpId="0"/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3001"/>
            <a:ext cx="9144000" cy="40362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45792" y="5943600"/>
            <a:ext cx="8288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psx-scene.com</a:t>
            </a:r>
            <a:r>
              <a:rPr lang="en-US" dirty="0"/>
              <a:t>/forums/content/sony-s-ps3-security-epic-fail-videos-within-581/</a:t>
            </a:r>
          </a:p>
        </p:txBody>
      </p:sp>
    </p:spTree>
    <p:extLst>
      <p:ext uri="{BB962C8B-B14F-4D97-AF65-F5344CB8AC3E}">
        <p14:creationId xmlns:p14="http://schemas.microsoft.com/office/powerpoint/2010/main" val="411072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3295063" y="112694"/>
            <a:ext cx="57269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Another example randomness reuse:</a:t>
            </a:r>
          </a:p>
          <a:p>
            <a:pPr algn="ctr"/>
            <a:r>
              <a:rPr lang="en-US" sz="2800" b="1" dirty="0"/>
              <a:t>Virtual machines reset vulnerabilities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76400" y="1219201"/>
            <a:ext cx="84992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Virtual machine (VM) encapsulates entire guest operating system </a:t>
            </a:r>
          </a:p>
          <a:p>
            <a:r>
              <a:rPr lang="en-US" sz="2400" dirty="0"/>
              <a:t>and (virtualized) hardware resources</a:t>
            </a:r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5201" y="2514601"/>
            <a:ext cx="1744133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315450" y="3429000"/>
            <a:ext cx="1352550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Rectangle 26"/>
          <p:cNvSpPr/>
          <p:nvPr/>
        </p:nvSpPr>
        <p:spPr>
          <a:xfrm>
            <a:off x="1752601" y="4343401"/>
            <a:ext cx="67071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/>
              <a:t>VM snapshots save entire state (memory, persistant </a:t>
            </a:r>
          </a:p>
          <a:p>
            <a:r>
              <a:rPr lang="en-US" sz="2400"/>
              <a:t>storage, etc.) of a VM</a:t>
            </a:r>
          </a:p>
        </p:txBody>
      </p:sp>
      <p:pic>
        <p:nvPicPr>
          <p:cNvPr id="28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991600" y="2667001"/>
            <a:ext cx="1676400" cy="74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" name="Picture 2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001000" y="2057401"/>
            <a:ext cx="2367384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" name="Picture 4" descr="C:\Documents and Settings\rist\Local Settings\Temporary Internet Files\Content.IE5\RRKU6J6Q\MCj04352420000[1]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76601" y="2362200"/>
            <a:ext cx="978863" cy="1936750"/>
          </a:xfrm>
          <a:prstGeom prst="rect">
            <a:avLst/>
          </a:prstGeom>
          <a:noFill/>
        </p:spPr>
      </p:pic>
      <p:sp>
        <p:nvSpPr>
          <p:cNvPr id="33" name="Rounded Rectangle 32"/>
          <p:cNvSpPr/>
          <p:nvPr/>
        </p:nvSpPr>
        <p:spPr>
          <a:xfrm>
            <a:off x="2209800" y="2286000"/>
            <a:ext cx="1524000" cy="1828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ower"/>
          <p:cNvSpPr>
            <a:spLocks noEditPoints="1" noChangeArrowheads="1"/>
          </p:cNvSpPr>
          <p:nvPr/>
        </p:nvSpPr>
        <p:spPr bwMode="auto">
          <a:xfrm>
            <a:off x="2743200" y="2590800"/>
            <a:ext cx="457200" cy="381000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chemeClr val="tx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2438400" y="2514600"/>
            <a:ext cx="1066800" cy="990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Left Arrow 54"/>
          <p:cNvSpPr/>
          <p:nvPr/>
        </p:nvSpPr>
        <p:spPr>
          <a:xfrm rot="11185899">
            <a:off x="3561792" y="3170479"/>
            <a:ext cx="843390" cy="304800"/>
          </a:xfrm>
          <a:prstGeom prst="lef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2286000" y="3657600"/>
            <a:ext cx="1396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VM manager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4495800" y="3200400"/>
            <a:ext cx="609600" cy="609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71068" y="3276601"/>
            <a:ext cx="458133" cy="463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514600" y="2590800"/>
            <a:ext cx="914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0" name="TextBox 59"/>
          <p:cNvSpPr txBox="1"/>
          <p:nvPr/>
        </p:nvSpPr>
        <p:spPr>
          <a:xfrm>
            <a:off x="2362200" y="5257800"/>
            <a:ext cx="9396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Backup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486401" y="5257800"/>
            <a:ext cx="1344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Replication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162800" y="5257800"/>
            <a:ext cx="2932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Fault or intrusion recovery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962401" y="5257800"/>
            <a:ext cx="1204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Migration</a:t>
            </a:r>
          </a:p>
        </p:txBody>
      </p:sp>
      <p:sp>
        <p:nvSpPr>
          <p:cNvPr id="64" name="Rectangle 63"/>
          <p:cNvSpPr/>
          <p:nvPr/>
        </p:nvSpPr>
        <p:spPr>
          <a:xfrm>
            <a:off x="1752600" y="5791201"/>
            <a:ext cx="81576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Volume snapshots (as used in EC2) only save </a:t>
            </a:r>
            <a:r>
              <a:rPr lang="en-US" sz="2400" dirty="0" err="1"/>
              <a:t>persistant</a:t>
            </a:r>
            <a:r>
              <a:rPr lang="en-US" sz="2400" dirty="0"/>
              <a:t> storage. </a:t>
            </a:r>
          </a:p>
          <a:p>
            <a:r>
              <a:rPr lang="en-US" sz="2400" dirty="0"/>
              <a:t>OS must be booted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9328068"/>
      </p:ext>
    </p:extLst>
  </p:cSld>
  <p:clrMapOvr>
    <a:masterClrMapping/>
  </p:clrMapOvr>
  <p:transition advTm="59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33" grpId="0" animBg="1"/>
      <p:bldP spid="34" grpId="0" animBg="1"/>
      <p:bldP spid="37" grpId="0" animBg="1"/>
      <p:bldP spid="55" grpId="0" animBg="1"/>
      <p:bldP spid="56" grpId="0"/>
      <p:bldP spid="57" grpId="0" animBg="1"/>
      <p:bldP spid="60" grpId="0"/>
      <p:bldP spid="61" grpId="0"/>
      <p:bldP spid="62" grpId="0"/>
      <p:bldP spid="63" grpId="0"/>
      <p:bldP spid="6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4" descr="C:\Documents and Settings\rist\Local Settings\Temporary Internet Files\Content.IE5\RRKU6J6Q\MCj0435242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10601" y="2096869"/>
            <a:ext cx="978863" cy="1936750"/>
          </a:xfrm>
          <a:prstGeom prst="rect">
            <a:avLst/>
          </a:prstGeom>
          <a:noFill/>
        </p:spPr>
      </p:pic>
      <p:sp>
        <p:nvSpPr>
          <p:cNvPr id="48" name="Rounded Rectangle 47"/>
          <p:cNvSpPr/>
          <p:nvPr/>
        </p:nvSpPr>
        <p:spPr>
          <a:xfrm>
            <a:off x="7467600" y="1563469"/>
            <a:ext cx="1371600" cy="1219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/>
          <p:cNvSpPr/>
          <p:nvPr/>
        </p:nvSpPr>
        <p:spPr>
          <a:xfrm>
            <a:off x="9525000" y="2782669"/>
            <a:ext cx="609600" cy="609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3505201" y="1639669"/>
            <a:ext cx="2739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https://www.mybank.com/</a:t>
            </a:r>
          </a:p>
        </p:txBody>
      </p:sp>
      <p:sp>
        <p:nvSpPr>
          <p:cNvPr id="56" name="Left Arrow 55"/>
          <p:cNvSpPr/>
          <p:nvPr/>
        </p:nvSpPr>
        <p:spPr>
          <a:xfrm rot="1335239">
            <a:off x="8817334" y="2518151"/>
            <a:ext cx="675093" cy="304800"/>
          </a:xfrm>
          <a:prstGeom prst="lef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3810000" y="2325469"/>
            <a:ext cx="1447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3810000" y="2552481"/>
            <a:ext cx="1447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3810000" y="2782669"/>
            <a:ext cx="1447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5334000" y="2249270"/>
            <a:ext cx="1065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TLS key</a:t>
            </a:r>
          </a:p>
          <a:p>
            <a:r>
              <a:rPr lang="en-US"/>
              <a:t>exchange</a:t>
            </a:r>
          </a:p>
        </p:txBody>
      </p:sp>
      <p:cxnSp>
        <p:nvCxnSpPr>
          <p:cNvPr id="72" name="Straight Connector 71"/>
          <p:cNvCxnSpPr/>
          <p:nvPr/>
        </p:nvCxnSpPr>
        <p:spPr>
          <a:xfrm>
            <a:off x="3276600" y="3163669"/>
            <a:ext cx="5334000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2" name="Picture 2" descr="C:\Documents and Settings\rist\Local Settings\Temporary Internet Files\Content.IE5\QB8JK7EN\MCj04339030000[1]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9906000" y="2173069"/>
            <a:ext cx="476250" cy="476250"/>
          </a:xfrm>
          <a:prstGeom prst="rect">
            <a:avLst/>
          </a:prstGeom>
          <a:noFill/>
        </p:spPr>
      </p:pic>
      <p:pic>
        <p:nvPicPr>
          <p:cNvPr id="78" name="Picture 5" descr="C:\Documents and Settings\rist\Local Settings\Temporary Internet Files\Content.IE5\RRKU6J6Q\MCj03491210000[1].wm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24000" y="2401670"/>
            <a:ext cx="1371600" cy="1246299"/>
          </a:xfrm>
          <a:prstGeom prst="rect">
            <a:avLst/>
          </a:prstGeom>
          <a:noFill/>
        </p:spPr>
      </p:pic>
      <p:sp>
        <p:nvSpPr>
          <p:cNvPr id="81" name="Rounded Rectangle 80"/>
          <p:cNvSpPr/>
          <p:nvPr/>
        </p:nvSpPr>
        <p:spPr>
          <a:xfrm>
            <a:off x="2286000" y="5181600"/>
            <a:ext cx="3581400" cy="914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Key extraction is possible</a:t>
            </a:r>
          </a:p>
        </p:txBody>
      </p:sp>
      <p:sp>
        <p:nvSpPr>
          <p:cNvPr id="82" name="Rounded Rectangle 81"/>
          <p:cNvSpPr/>
          <p:nvPr/>
        </p:nvSpPr>
        <p:spPr>
          <a:xfrm>
            <a:off x="6324600" y="5181600"/>
            <a:ext cx="3581400" cy="914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DSA secret key allows</a:t>
            </a:r>
          </a:p>
          <a:p>
            <a:pPr algn="ctr"/>
            <a:r>
              <a:rPr lang="en-US"/>
              <a:t>impersonating server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676401" y="971490"/>
            <a:ext cx="5836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 some situations using  Apache </a:t>
            </a:r>
            <a:r>
              <a:rPr lang="en-US" sz="2000" dirty="0" err="1"/>
              <a:t>mod_ssl</a:t>
            </a:r>
            <a:r>
              <a:rPr lang="en-US" sz="2000" dirty="0"/>
              <a:t>  inside VMs: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496176" y="1753969"/>
            <a:ext cx="12668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601200" y="2935070"/>
            <a:ext cx="457200" cy="206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7" name="Straight Arrow Connector 36"/>
          <p:cNvCxnSpPr/>
          <p:nvPr/>
        </p:nvCxnSpPr>
        <p:spPr>
          <a:xfrm>
            <a:off x="3276600" y="2096869"/>
            <a:ext cx="4343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Left Arrow 63"/>
          <p:cNvSpPr/>
          <p:nvPr/>
        </p:nvSpPr>
        <p:spPr>
          <a:xfrm rot="20264761" flipV="1">
            <a:off x="8817334" y="3428187"/>
            <a:ext cx="675093" cy="304800"/>
          </a:xfrm>
          <a:prstGeom prst="lef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7467600" y="3468469"/>
            <a:ext cx="1371600" cy="1219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496176" y="3658969"/>
            <a:ext cx="12668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3" name="TextBox 72"/>
          <p:cNvSpPr txBox="1"/>
          <p:nvPr/>
        </p:nvSpPr>
        <p:spPr>
          <a:xfrm>
            <a:off x="3505201" y="3544669"/>
            <a:ext cx="2739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https://www.mybank.com/</a:t>
            </a:r>
          </a:p>
        </p:txBody>
      </p:sp>
      <p:cxnSp>
        <p:nvCxnSpPr>
          <p:cNvPr id="74" name="Straight Arrow Connector 73"/>
          <p:cNvCxnSpPr/>
          <p:nvPr/>
        </p:nvCxnSpPr>
        <p:spPr>
          <a:xfrm>
            <a:off x="3810000" y="4230469"/>
            <a:ext cx="1447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>
            <a:off x="3810000" y="4457481"/>
            <a:ext cx="1447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3810000" y="4687669"/>
            <a:ext cx="1447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5334000" y="4154270"/>
            <a:ext cx="1065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TLS key</a:t>
            </a:r>
          </a:p>
          <a:p>
            <a:r>
              <a:rPr lang="en-US"/>
              <a:t>exchange</a:t>
            </a:r>
          </a:p>
        </p:txBody>
      </p:sp>
      <p:cxnSp>
        <p:nvCxnSpPr>
          <p:cNvPr id="79" name="Straight Arrow Connector 78"/>
          <p:cNvCxnSpPr/>
          <p:nvPr/>
        </p:nvCxnSpPr>
        <p:spPr>
          <a:xfrm>
            <a:off x="3276600" y="4001869"/>
            <a:ext cx="4343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9525001" y="1182469"/>
            <a:ext cx="7559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DSA </a:t>
            </a:r>
          </a:p>
          <a:p>
            <a:r>
              <a:rPr lang="en-US"/>
              <a:t>secret</a:t>
            </a:r>
          </a:p>
          <a:p>
            <a:r>
              <a:rPr lang="en-US"/>
              <a:t>key</a:t>
            </a:r>
          </a:p>
        </p:txBody>
      </p:sp>
      <p:pic>
        <p:nvPicPr>
          <p:cNvPr id="32" name="Picture 2" descr="C:\Documents and Settings\rist\Local Settings\Temporary Internet Files\Content.IE5\QB8JK7EN\MCj04339030000[1]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133600" y="3773269"/>
            <a:ext cx="476250" cy="476250"/>
          </a:xfrm>
          <a:prstGeom prst="rect">
            <a:avLst/>
          </a:prstGeom>
          <a:noFill/>
        </p:spPr>
      </p:pic>
      <p:sp>
        <p:nvSpPr>
          <p:cNvPr id="33" name="TextBox 32"/>
          <p:cNvSpPr txBox="1"/>
          <p:nvPr/>
        </p:nvSpPr>
        <p:spPr>
          <a:xfrm>
            <a:off x="3295063" y="112694"/>
            <a:ext cx="57269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Another example randomness reuse:</a:t>
            </a:r>
          </a:p>
          <a:p>
            <a:pPr algn="ctr"/>
            <a:r>
              <a:rPr lang="en-US" sz="2800" b="1" dirty="0"/>
              <a:t>Virtual machines reset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562496056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 animBg="1"/>
      <p:bldP spid="64" grpId="0" animBg="1"/>
      <p:bldP spid="66" grpId="0" animBg="1"/>
      <p:bldP spid="73" grpId="0"/>
      <p:bldP spid="7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4" descr="C:\Documents and Settings\rist\Local Settings\Temporary Internet Files\Content.IE5\RRKU6J6Q\MCj0435242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60644" y="304800"/>
            <a:ext cx="764356" cy="1512332"/>
          </a:xfrm>
          <a:prstGeom prst="rect">
            <a:avLst/>
          </a:prstGeom>
          <a:noFill/>
        </p:spPr>
      </p:pic>
      <p:sp>
        <p:nvSpPr>
          <p:cNvPr id="60" name="Rounded Rectangle 59"/>
          <p:cNvSpPr/>
          <p:nvPr/>
        </p:nvSpPr>
        <p:spPr>
          <a:xfrm>
            <a:off x="7467600" y="152400"/>
            <a:ext cx="1371600" cy="1219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Line Callout 2 70"/>
          <p:cNvSpPr/>
          <p:nvPr/>
        </p:nvSpPr>
        <p:spPr>
          <a:xfrm>
            <a:off x="1676400" y="5105400"/>
            <a:ext cx="2057400" cy="990600"/>
          </a:xfrm>
          <a:prstGeom prst="borderCallout2">
            <a:avLst>
              <a:gd name="adj1" fmla="val -387"/>
              <a:gd name="adj2" fmla="val 65585"/>
              <a:gd name="adj3" fmla="val -115155"/>
              <a:gd name="adj4" fmla="val 60395"/>
              <a:gd name="adj5" fmla="val -209557"/>
              <a:gd name="adj6" fmla="val 50625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Apache children processes forked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00200" y="1600200"/>
            <a:ext cx="2708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 logical timeline of events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1676400" y="2667000"/>
            <a:ext cx="20574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5400000">
            <a:off x="2132912" y="2667688"/>
            <a:ext cx="621264" cy="102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Line Callout 2 68"/>
          <p:cNvSpPr/>
          <p:nvPr/>
        </p:nvSpPr>
        <p:spPr>
          <a:xfrm>
            <a:off x="1600200" y="3657600"/>
            <a:ext cx="1752600" cy="1219200"/>
          </a:xfrm>
          <a:prstGeom prst="borderCallout2">
            <a:avLst>
              <a:gd name="adj1" fmla="val 431"/>
              <a:gd name="adj2" fmla="val 39013"/>
              <a:gd name="adj3" fmla="val -27960"/>
              <a:gd name="adj4" fmla="val 40584"/>
              <a:gd name="adj5" fmla="val -51414"/>
              <a:gd name="adj6" fmla="val 46415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Adminstrator</a:t>
            </a:r>
          </a:p>
          <a:p>
            <a:r>
              <a:rPr lang="en-US"/>
              <a:t>launches </a:t>
            </a:r>
          </a:p>
          <a:p>
            <a:r>
              <a:rPr lang="en-US"/>
              <a:t>Apache </a:t>
            </a:r>
          </a:p>
          <a:p>
            <a:r>
              <a:rPr lang="en-US"/>
              <a:t>daemon</a:t>
            </a:r>
          </a:p>
        </p:txBody>
      </p:sp>
      <p:cxnSp>
        <p:nvCxnSpPr>
          <p:cNvPr id="70" name="Straight Connector 69"/>
          <p:cNvCxnSpPr/>
          <p:nvPr/>
        </p:nvCxnSpPr>
        <p:spPr>
          <a:xfrm rot="5400000">
            <a:off x="2361512" y="2667688"/>
            <a:ext cx="621264" cy="102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2" name="Line Callout 2 71"/>
          <p:cNvSpPr/>
          <p:nvPr/>
        </p:nvSpPr>
        <p:spPr>
          <a:xfrm>
            <a:off x="4191000" y="5257800"/>
            <a:ext cx="1524000" cy="762000"/>
          </a:xfrm>
          <a:prstGeom prst="borderCallout2">
            <a:avLst>
              <a:gd name="adj1" fmla="val 289"/>
              <a:gd name="adj2" fmla="val 17789"/>
              <a:gd name="adj3" fmla="val -167281"/>
              <a:gd name="adj4" fmla="val 17346"/>
              <a:gd name="adj5" fmla="val -278085"/>
              <a:gd name="adj6" fmla="val -24203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User snapshots VM</a:t>
            </a:r>
          </a:p>
        </p:txBody>
      </p:sp>
      <p:cxnSp>
        <p:nvCxnSpPr>
          <p:cNvPr id="76" name="Straight Connector 75"/>
          <p:cNvCxnSpPr/>
          <p:nvPr/>
        </p:nvCxnSpPr>
        <p:spPr>
          <a:xfrm>
            <a:off x="3733800" y="2667000"/>
            <a:ext cx="5486400" cy="158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rot="5400000">
            <a:off x="2894912" y="2667688"/>
            <a:ext cx="621264" cy="102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rot="5400000">
            <a:off x="3468097" y="2667688"/>
            <a:ext cx="621264" cy="1028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4191000" y="6019800"/>
            <a:ext cx="1524000" cy="533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Snapshot later run.</a:t>
            </a:r>
          </a:p>
        </p:txBody>
      </p:sp>
      <p:sp>
        <p:nvSpPr>
          <p:cNvPr id="81" name="Rectangle 80"/>
          <p:cNvSpPr/>
          <p:nvPr/>
        </p:nvSpPr>
        <p:spPr>
          <a:xfrm>
            <a:off x="7924800" y="3962400"/>
            <a:ext cx="2590800" cy="2667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/>
          <p:cNvSpPr/>
          <p:nvPr/>
        </p:nvSpPr>
        <p:spPr>
          <a:xfrm>
            <a:off x="9249890" y="4888468"/>
            <a:ext cx="106680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Sign</a:t>
            </a:r>
          </a:p>
        </p:txBody>
      </p:sp>
      <p:cxnSp>
        <p:nvCxnSpPr>
          <p:cNvPr id="88" name="Straight Arrow Connector 87"/>
          <p:cNvCxnSpPr>
            <a:endCxn id="86" idx="0"/>
          </p:cNvCxnSpPr>
          <p:nvPr/>
        </p:nvCxnSpPr>
        <p:spPr>
          <a:xfrm rot="5400000">
            <a:off x="9645178" y="4740832"/>
            <a:ext cx="285750" cy="9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rot="5400000">
            <a:off x="9645179" y="5579033"/>
            <a:ext cx="285751" cy="9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9545862" y="571500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sig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924801" y="3962401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DSA </a:t>
            </a:r>
          </a:p>
          <a:p>
            <a:r>
              <a:rPr lang="en-US"/>
              <a:t>signing</a:t>
            </a:r>
          </a:p>
        </p:txBody>
      </p:sp>
      <p:pic>
        <p:nvPicPr>
          <p:cNvPr id="94" name="Picture 2" descr="C:\Documents and Settings\rist\Local Settings\Temporary Internet Files\Content.IE5\6PGBGX41\MCBS00005_0000[1]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84526" y="2052124"/>
            <a:ext cx="473075" cy="538676"/>
          </a:xfrm>
          <a:prstGeom prst="rect">
            <a:avLst/>
          </a:prstGeom>
          <a:noFill/>
        </p:spPr>
      </p:pic>
      <p:sp>
        <p:nvSpPr>
          <p:cNvPr id="96" name="TextBox 95"/>
          <p:cNvSpPr txBox="1"/>
          <p:nvPr/>
        </p:nvSpPr>
        <p:spPr>
          <a:xfrm>
            <a:off x="8425542" y="6172200"/>
            <a:ext cx="1709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sig sent to client</a:t>
            </a:r>
          </a:p>
        </p:txBody>
      </p:sp>
      <p:sp>
        <p:nvSpPr>
          <p:cNvPr id="97" name="Line Callout 2 96"/>
          <p:cNvSpPr/>
          <p:nvPr/>
        </p:nvSpPr>
        <p:spPr>
          <a:xfrm>
            <a:off x="4876800" y="3352800"/>
            <a:ext cx="1066800" cy="1066800"/>
          </a:xfrm>
          <a:prstGeom prst="borderCallout2">
            <a:avLst>
              <a:gd name="adj1" fmla="val -6834"/>
              <a:gd name="adj2" fmla="val 74896"/>
              <a:gd name="adj3" fmla="val -6104"/>
              <a:gd name="adj4" fmla="val 76096"/>
              <a:gd name="adj5" fmla="val -27390"/>
              <a:gd name="adj6" fmla="val 84654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HTTPS request</a:t>
            </a:r>
          </a:p>
          <a:p>
            <a:r>
              <a:rPr lang="en-US"/>
              <a:t>handled by a child</a:t>
            </a:r>
          </a:p>
        </p:txBody>
      </p:sp>
      <p:cxnSp>
        <p:nvCxnSpPr>
          <p:cNvPr id="98" name="Straight Connector 97"/>
          <p:cNvCxnSpPr/>
          <p:nvPr/>
        </p:nvCxnSpPr>
        <p:spPr>
          <a:xfrm rot="5400000">
            <a:off x="5485712" y="2667688"/>
            <a:ext cx="621264" cy="1028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505201" y="152400"/>
            <a:ext cx="2739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https://www.mybank.com/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3810000" y="838200"/>
            <a:ext cx="1447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3810000" y="1065212"/>
            <a:ext cx="1447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3810000" y="1295400"/>
            <a:ext cx="1447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334000" y="762001"/>
            <a:ext cx="1065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TLS key</a:t>
            </a:r>
          </a:p>
          <a:p>
            <a:r>
              <a:rPr lang="en-US"/>
              <a:t>exchange</a:t>
            </a:r>
          </a:p>
        </p:txBody>
      </p:sp>
      <p:pic>
        <p:nvPicPr>
          <p:cNvPr id="48" name="Picture 2" descr="C:\Documents and Settings\rist\Local Settings\Temporary Internet Files\Content.IE5\QB8JK7EN\MCj04339030000[1]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9906000" y="914400"/>
            <a:ext cx="476250" cy="476250"/>
          </a:xfrm>
          <a:prstGeom prst="rect">
            <a:avLst/>
          </a:prstGeom>
          <a:noFill/>
        </p:spPr>
      </p:pic>
      <p:pic>
        <p:nvPicPr>
          <p:cNvPr id="49" name="Picture 5" descr="C:\Documents and Settings\rist\Local Settings\Temporary Internet Files\Content.IE5\RRKU6J6Q\MCj03491210000[1].wm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76400" y="1"/>
            <a:ext cx="1371600" cy="1246299"/>
          </a:xfrm>
          <a:prstGeom prst="rect">
            <a:avLst/>
          </a:prstGeom>
          <a:noFill/>
        </p:spPr>
      </p:pic>
      <p:pic>
        <p:nvPicPr>
          <p:cNvPr id="51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496176" y="266700"/>
            <a:ext cx="12668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2" name="Straight Arrow Connector 51"/>
          <p:cNvCxnSpPr/>
          <p:nvPr/>
        </p:nvCxnSpPr>
        <p:spPr>
          <a:xfrm>
            <a:off x="3276600" y="609600"/>
            <a:ext cx="4343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9525001" y="295870"/>
            <a:ext cx="7559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DSA </a:t>
            </a:r>
          </a:p>
          <a:p>
            <a:r>
              <a:rPr lang="en-US"/>
              <a:t>secret</a:t>
            </a:r>
          </a:p>
          <a:p>
            <a:r>
              <a:rPr lang="en-US"/>
              <a:t>key</a:t>
            </a:r>
          </a:p>
        </p:txBody>
      </p:sp>
      <p:sp>
        <p:nvSpPr>
          <p:cNvPr id="55" name="Line Callout 2 54"/>
          <p:cNvSpPr/>
          <p:nvPr/>
        </p:nvSpPr>
        <p:spPr>
          <a:xfrm>
            <a:off x="3505200" y="3962400"/>
            <a:ext cx="838200" cy="990600"/>
          </a:xfrm>
          <a:prstGeom prst="borderCallout2">
            <a:avLst>
              <a:gd name="adj1" fmla="val -5003"/>
              <a:gd name="adj2" fmla="val 13414"/>
              <a:gd name="adj3" fmla="val -55155"/>
              <a:gd name="adj4" fmla="val -8848"/>
              <a:gd name="adj5" fmla="val -89558"/>
              <a:gd name="adj6" fmla="val -31799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Childs’ </a:t>
            </a:r>
          </a:p>
          <a:p>
            <a:r>
              <a:rPr lang="en-US"/>
              <a:t>RNGs</a:t>
            </a:r>
          </a:p>
          <a:p>
            <a:r>
              <a:rPr lang="en-US"/>
              <a:t>init’d</a:t>
            </a:r>
          </a:p>
        </p:txBody>
      </p:sp>
      <p:cxnSp>
        <p:nvCxnSpPr>
          <p:cNvPr id="56" name="Straight Connector 55"/>
          <p:cNvCxnSpPr/>
          <p:nvPr/>
        </p:nvCxnSpPr>
        <p:spPr>
          <a:xfrm rot="5400000">
            <a:off x="3428312" y="2667688"/>
            <a:ext cx="621264" cy="102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rot="5400000">
            <a:off x="5704024" y="2667688"/>
            <a:ext cx="621264" cy="1028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8" name="Line Callout 2 57"/>
          <p:cNvSpPr/>
          <p:nvPr/>
        </p:nvSpPr>
        <p:spPr>
          <a:xfrm>
            <a:off x="5867400" y="5562600"/>
            <a:ext cx="1600200" cy="990600"/>
          </a:xfrm>
          <a:prstGeom prst="borderCallout2">
            <a:avLst>
              <a:gd name="adj1" fmla="val 9"/>
              <a:gd name="adj2" fmla="val 20396"/>
              <a:gd name="adj3" fmla="val -88816"/>
              <a:gd name="adj4" fmla="val 11740"/>
              <a:gd name="adj5" fmla="val -253332"/>
              <a:gd name="adj6" fmla="val 10012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RNG updated </a:t>
            </a:r>
          </a:p>
          <a:p>
            <a:r>
              <a:rPr lang="en-US"/>
              <a:t>with time, child PID, stack</a:t>
            </a:r>
          </a:p>
        </p:txBody>
      </p:sp>
      <p:sp>
        <p:nvSpPr>
          <p:cNvPr id="59" name="Line Callout 2 58"/>
          <p:cNvSpPr/>
          <p:nvPr/>
        </p:nvSpPr>
        <p:spPr>
          <a:xfrm>
            <a:off x="6248400" y="4114800"/>
            <a:ext cx="1447800" cy="990600"/>
          </a:xfrm>
          <a:prstGeom prst="borderCallout2">
            <a:avLst>
              <a:gd name="adj1" fmla="val -8068"/>
              <a:gd name="adj2" fmla="val 18253"/>
              <a:gd name="adj3" fmla="val -41508"/>
              <a:gd name="adj4" fmla="val 7793"/>
              <a:gd name="adj5" fmla="val -102178"/>
              <a:gd name="adj6" fmla="val 5350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Randomness used to sign</a:t>
            </a:r>
          </a:p>
        </p:txBody>
      </p:sp>
      <p:cxnSp>
        <p:nvCxnSpPr>
          <p:cNvPr id="61" name="Straight Connector 60"/>
          <p:cNvCxnSpPr/>
          <p:nvPr/>
        </p:nvCxnSpPr>
        <p:spPr>
          <a:xfrm rot="5400000">
            <a:off x="6019112" y="2667688"/>
            <a:ext cx="621264" cy="1028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2" name="Picture 2" descr="C:\Documents and Settings\rist\Local Settings\Temporary Internet Files\Content.IE5\6PGBGX41\MCBS00005_0000[1].wmf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5867401" y="2052124"/>
            <a:ext cx="473075" cy="538676"/>
          </a:xfrm>
          <a:prstGeom prst="rect">
            <a:avLst/>
          </a:prstGeom>
          <a:noFill/>
        </p:spPr>
      </p:pic>
      <p:sp>
        <p:nvSpPr>
          <p:cNvPr id="67" name="TextBox 66"/>
          <p:cNvSpPr txBox="1"/>
          <p:nvPr/>
        </p:nvSpPr>
        <p:spPr>
          <a:xfrm>
            <a:off x="9101368" y="4191000"/>
            <a:ext cx="141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key exch msg</a:t>
            </a:r>
          </a:p>
        </p:txBody>
      </p:sp>
      <p:pic>
        <p:nvPicPr>
          <p:cNvPr id="75" name="Picture 2" descr="C:\Documents and Settings\rist\Local Settings\Temporary Internet Files\Content.IE5\6PGBGX41\MCBS00005_0000[1].wmf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8670926" y="3195124"/>
            <a:ext cx="473075" cy="538676"/>
          </a:xfrm>
          <a:prstGeom prst="rect">
            <a:avLst/>
          </a:prstGeom>
          <a:noFill/>
        </p:spPr>
      </p:pic>
      <p:sp>
        <p:nvSpPr>
          <p:cNvPr id="77" name="Oval 76"/>
          <p:cNvSpPr/>
          <p:nvPr/>
        </p:nvSpPr>
        <p:spPr>
          <a:xfrm>
            <a:off x="5791200" y="5334000"/>
            <a:ext cx="1676400" cy="1524000"/>
          </a:xfrm>
          <a:prstGeom prst="ellipse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Arrow Connector 81"/>
          <p:cNvCxnSpPr/>
          <p:nvPr/>
        </p:nvCxnSpPr>
        <p:spPr>
          <a:xfrm rot="5400000">
            <a:off x="8162133" y="4563269"/>
            <a:ext cx="1508125" cy="1588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8077201" y="4872594"/>
            <a:ext cx="765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sk</a:t>
            </a:r>
            <a:r>
              <a:rPr lang="en-US" baseline="-25000"/>
              <a:t>server</a:t>
            </a:r>
            <a:endParaRPr lang="en-US"/>
          </a:p>
        </p:txBody>
      </p:sp>
      <p:cxnSp>
        <p:nvCxnSpPr>
          <p:cNvPr id="92" name="Straight Arrow Connector 91"/>
          <p:cNvCxnSpPr/>
          <p:nvPr/>
        </p:nvCxnSpPr>
        <p:spPr>
          <a:xfrm>
            <a:off x="8839200" y="5087938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8915401" y="5312292"/>
            <a:ext cx="330511" cy="58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5" name="Picture 2" descr="C:\Documents and Settings\rist\Local Settings\Temporary Internet Files\Content.IE5\QB8JK7EN\MCj04339030000[1]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8153400" y="5230258"/>
            <a:ext cx="476250" cy="476250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44811502"/>
      </p:ext>
    </p:extLst>
  </p:cSld>
  <p:clrMapOvr>
    <a:masterClrMapping/>
  </p:clrMapOvr>
  <p:transition advTm="8512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69" grpId="0" animBg="1"/>
      <p:bldP spid="72" grpId="0" animBg="1"/>
      <p:bldP spid="79" grpId="0" animBg="1"/>
      <p:bldP spid="81" grpId="0" animBg="1"/>
      <p:bldP spid="86" grpId="0" animBg="1"/>
      <p:bldP spid="90" grpId="0"/>
      <p:bldP spid="91" grpId="0"/>
      <p:bldP spid="96" grpId="0"/>
      <p:bldP spid="97" grpId="0" animBg="1"/>
      <p:bldP spid="55" grpId="0" animBg="1"/>
      <p:bldP spid="58" grpId="0" animBg="1"/>
      <p:bldP spid="59" grpId="0" animBg="1"/>
      <p:bldP spid="59" grpId="1" animBg="1"/>
      <p:bldP spid="67" grpId="0"/>
      <p:bldP spid="77" grpId="0" animBg="1"/>
      <p:bldP spid="8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4876800" y="2438400"/>
            <a:ext cx="2286000" cy="457200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4" descr="C:\Documents and Settings\rist\Local Settings\Temporary Internet Files\Content.IE5\RRKU6J6Q\MCj0435242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60644" y="304800"/>
            <a:ext cx="764356" cy="1512332"/>
          </a:xfrm>
          <a:prstGeom prst="rect">
            <a:avLst/>
          </a:prstGeom>
          <a:noFill/>
        </p:spPr>
      </p:pic>
      <p:sp>
        <p:nvSpPr>
          <p:cNvPr id="60" name="Rounded Rectangle 59"/>
          <p:cNvSpPr/>
          <p:nvPr/>
        </p:nvSpPr>
        <p:spPr>
          <a:xfrm>
            <a:off x="7467600" y="152400"/>
            <a:ext cx="1371600" cy="1219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600200" y="1600200"/>
            <a:ext cx="2708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 logical timeline of events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1676400" y="2667000"/>
            <a:ext cx="20574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5400000">
            <a:off x="2132912" y="2667688"/>
            <a:ext cx="621264" cy="102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5400000">
            <a:off x="2361512" y="2667688"/>
            <a:ext cx="621264" cy="102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733800" y="2667000"/>
            <a:ext cx="5486400" cy="158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rot="5400000">
            <a:off x="2894912" y="2667688"/>
            <a:ext cx="621264" cy="102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rot="5400000">
            <a:off x="3468097" y="2667688"/>
            <a:ext cx="621264" cy="1028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7924800" y="3962400"/>
            <a:ext cx="2590800" cy="2667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/>
          <p:cNvSpPr/>
          <p:nvPr/>
        </p:nvSpPr>
        <p:spPr>
          <a:xfrm>
            <a:off x="9249890" y="4888468"/>
            <a:ext cx="106680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Sign</a:t>
            </a:r>
          </a:p>
        </p:txBody>
      </p:sp>
      <p:cxnSp>
        <p:nvCxnSpPr>
          <p:cNvPr id="88" name="Straight Arrow Connector 87"/>
          <p:cNvCxnSpPr>
            <a:endCxn id="86" idx="0"/>
          </p:cNvCxnSpPr>
          <p:nvPr/>
        </p:nvCxnSpPr>
        <p:spPr>
          <a:xfrm rot="5400000">
            <a:off x="9645178" y="4740832"/>
            <a:ext cx="285750" cy="9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rot="5400000">
            <a:off x="9645179" y="5579033"/>
            <a:ext cx="285751" cy="9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9545862" y="571500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sig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924801" y="3962401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DSA </a:t>
            </a:r>
          </a:p>
          <a:p>
            <a:r>
              <a:rPr lang="en-US"/>
              <a:t>signing</a:t>
            </a:r>
          </a:p>
        </p:txBody>
      </p:sp>
      <p:pic>
        <p:nvPicPr>
          <p:cNvPr id="94" name="Picture 2" descr="C:\Documents and Settings\rist\Local Settings\Temporary Internet Files\Content.IE5\6PGBGX41\MCBS00005_0000[1]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84526" y="2052124"/>
            <a:ext cx="473075" cy="538676"/>
          </a:xfrm>
          <a:prstGeom prst="rect">
            <a:avLst/>
          </a:prstGeom>
          <a:noFill/>
        </p:spPr>
      </p:pic>
      <p:sp>
        <p:nvSpPr>
          <p:cNvPr id="96" name="TextBox 95"/>
          <p:cNvSpPr txBox="1"/>
          <p:nvPr/>
        </p:nvSpPr>
        <p:spPr>
          <a:xfrm>
            <a:off x="8425542" y="6172200"/>
            <a:ext cx="1709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sig sent to client</a:t>
            </a:r>
          </a:p>
        </p:txBody>
      </p:sp>
      <p:sp>
        <p:nvSpPr>
          <p:cNvPr id="97" name="Line Callout 2 96"/>
          <p:cNvSpPr/>
          <p:nvPr/>
        </p:nvSpPr>
        <p:spPr>
          <a:xfrm>
            <a:off x="4876800" y="3352800"/>
            <a:ext cx="1066800" cy="1066800"/>
          </a:xfrm>
          <a:prstGeom prst="borderCallout2">
            <a:avLst>
              <a:gd name="adj1" fmla="val -6834"/>
              <a:gd name="adj2" fmla="val 74896"/>
              <a:gd name="adj3" fmla="val -6104"/>
              <a:gd name="adj4" fmla="val 76096"/>
              <a:gd name="adj5" fmla="val -27390"/>
              <a:gd name="adj6" fmla="val 84654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HTTPS request</a:t>
            </a:r>
          </a:p>
          <a:p>
            <a:r>
              <a:rPr lang="en-US"/>
              <a:t>handled by a child</a:t>
            </a:r>
          </a:p>
        </p:txBody>
      </p:sp>
      <p:cxnSp>
        <p:nvCxnSpPr>
          <p:cNvPr id="98" name="Straight Connector 97"/>
          <p:cNvCxnSpPr/>
          <p:nvPr/>
        </p:nvCxnSpPr>
        <p:spPr>
          <a:xfrm rot="5400000">
            <a:off x="5485712" y="2667688"/>
            <a:ext cx="621264" cy="1028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505201" y="152400"/>
            <a:ext cx="2739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https://www.mybank.com/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3810000" y="838200"/>
            <a:ext cx="1447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3810000" y="1065212"/>
            <a:ext cx="1447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3810000" y="1295400"/>
            <a:ext cx="1447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334000" y="762001"/>
            <a:ext cx="1065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TLS key</a:t>
            </a:r>
          </a:p>
          <a:p>
            <a:r>
              <a:rPr lang="en-US"/>
              <a:t>exchange</a:t>
            </a:r>
          </a:p>
        </p:txBody>
      </p:sp>
      <p:pic>
        <p:nvPicPr>
          <p:cNvPr id="48" name="Picture 2" descr="C:\Documents and Settings\rist\Local Settings\Temporary Internet Files\Content.IE5\QB8JK7EN\MCj04339030000[1]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9906000" y="914400"/>
            <a:ext cx="476250" cy="476250"/>
          </a:xfrm>
          <a:prstGeom prst="rect">
            <a:avLst/>
          </a:prstGeom>
          <a:noFill/>
        </p:spPr>
      </p:pic>
      <p:pic>
        <p:nvPicPr>
          <p:cNvPr id="49" name="Picture 5" descr="C:\Documents and Settings\rist\Local Settings\Temporary Internet Files\Content.IE5\RRKU6J6Q\MCj03491210000[1].wm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76400" y="1"/>
            <a:ext cx="1371600" cy="1246299"/>
          </a:xfrm>
          <a:prstGeom prst="rect">
            <a:avLst/>
          </a:prstGeom>
          <a:noFill/>
        </p:spPr>
      </p:pic>
      <p:pic>
        <p:nvPicPr>
          <p:cNvPr id="51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496176" y="266700"/>
            <a:ext cx="12668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2" name="Straight Arrow Connector 51"/>
          <p:cNvCxnSpPr/>
          <p:nvPr/>
        </p:nvCxnSpPr>
        <p:spPr>
          <a:xfrm>
            <a:off x="3276600" y="609600"/>
            <a:ext cx="4343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9525001" y="295870"/>
            <a:ext cx="7559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DSA </a:t>
            </a:r>
          </a:p>
          <a:p>
            <a:r>
              <a:rPr lang="en-US"/>
              <a:t>secret</a:t>
            </a:r>
          </a:p>
          <a:p>
            <a:r>
              <a:rPr lang="en-US"/>
              <a:t>key</a:t>
            </a:r>
          </a:p>
        </p:txBody>
      </p:sp>
      <p:cxnSp>
        <p:nvCxnSpPr>
          <p:cNvPr id="56" name="Straight Connector 55"/>
          <p:cNvCxnSpPr/>
          <p:nvPr/>
        </p:nvCxnSpPr>
        <p:spPr>
          <a:xfrm rot="5400000">
            <a:off x="3428312" y="2667688"/>
            <a:ext cx="621264" cy="102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rot="5400000">
            <a:off x="5704024" y="2667688"/>
            <a:ext cx="621264" cy="1028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8" name="Line Callout 2 57"/>
          <p:cNvSpPr/>
          <p:nvPr/>
        </p:nvSpPr>
        <p:spPr>
          <a:xfrm>
            <a:off x="5867400" y="5562600"/>
            <a:ext cx="1600200" cy="990600"/>
          </a:xfrm>
          <a:prstGeom prst="borderCallout2">
            <a:avLst>
              <a:gd name="adj1" fmla="val 9"/>
              <a:gd name="adj2" fmla="val 20396"/>
              <a:gd name="adj3" fmla="val -88816"/>
              <a:gd name="adj4" fmla="val 11740"/>
              <a:gd name="adj5" fmla="val -253332"/>
              <a:gd name="adj6" fmla="val 10012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RNG updated </a:t>
            </a:r>
          </a:p>
          <a:p>
            <a:r>
              <a:rPr lang="en-US"/>
              <a:t>with time, child PID, stack</a:t>
            </a:r>
          </a:p>
        </p:txBody>
      </p:sp>
      <p:sp>
        <p:nvSpPr>
          <p:cNvPr id="59" name="Line Callout 2 58"/>
          <p:cNvSpPr/>
          <p:nvPr/>
        </p:nvSpPr>
        <p:spPr>
          <a:xfrm>
            <a:off x="6248400" y="4114800"/>
            <a:ext cx="1447800" cy="990600"/>
          </a:xfrm>
          <a:prstGeom prst="borderCallout2">
            <a:avLst>
              <a:gd name="adj1" fmla="val -8068"/>
              <a:gd name="adj2" fmla="val 18253"/>
              <a:gd name="adj3" fmla="val -41508"/>
              <a:gd name="adj4" fmla="val 7793"/>
              <a:gd name="adj5" fmla="val -102178"/>
              <a:gd name="adj6" fmla="val 5350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Randomness used to sign</a:t>
            </a:r>
          </a:p>
        </p:txBody>
      </p:sp>
      <p:cxnSp>
        <p:nvCxnSpPr>
          <p:cNvPr id="61" name="Straight Connector 60"/>
          <p:cNvCxnSpPr/>
          <p:nvPr/>
        </p:nvCxnSpPr>
        <p:spPr>
          <a:xfrm rot="5400000">
            <a:off x="6019112" y="2667688"/>
            <a:ext cx="621264" cy="1028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2" name="Picture 2" descr="C:\Documents and Settings\rist\Local Settings\Temporary Internet Files\Content.IE5\6PGBGX41\MCBS00005_0000[1].wmf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5867401" y="2052124"/>
            <a:ext cx="473075" cy="538676"/>
          </a:xfrm>
          <a:prstGeom prst="rect">
            <a:avLst/>
          </a:prstGeom>
          <a:noFill/>
        </p:spPr>
      </p:pic>
      <p:sp>
        <p:nvSpPr>
          <p:cNvPr id="67" name="TextBox 66"/>
          <p:cNvSpPr txBox="1"/>
          <p:nvPr/>
        </p:nvSpPr>
        <p:spPr>
          <a:xfrm>
            <a:off x="9101368" y="4191000"/>
            <a:ext cx="141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key exch msg</a:t>
            </a:r>
          </a:p>
        </p:txBody>
      </p:sp>
      <p:pic>
        <p:nvPicPr>
          <p:cNvPr id="75" name="Picture 2" descr="C:\Documents and Settings\rist\Local Settings\Temporary Internet Files\Content.IE5\6PGBGX41\MCBS00005_0000[1].wmf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8670926" y="3195124"/>
            <a:ext cx="473075" cy="538676"/>
          </a:xfrm>
          <a:prstGeom prst="rect">
            <a:avLst/>
          </a:prstGeom>
          <a:noFill/>
        </p:spPr>
      </p:pic>
      <p:sp>
        <p:nvSpPr>
          <p:cNvPr id="77" name="Oval 76"/>
          <p:cNvSpPr/>
          <p:nvPr/>
        </p:nvSpPr>
        <p:spPr>
          <a:xfrm>
            <a:off x="5791200" y="5334000"/>
            <a:ext cx="1676400" cy="1524000"/>
          </a:xfrm>
          <a:prstGeom prst="ellipse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1683327" y="3886200"/>
            <a:ext cx="20480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VM managers often</a:t>
            </a:r>
          </a:p>
          <a:p>
            <a:r>
              <a:rPr lang="en-US"/>
              <a:t>synchronize guest’s </a:t>
            </a:r>
          </a:p>
          <a:p>
            <a:r>
              <a:rPr lang="en-US"/>
              <a:t>time with Internet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676401" y="4999672"/>
            <a:ext cx="20029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This would </a:t>
            </a:r>
            <a:r>
              <a:rPr lang="en-US">
                <a:solidFill>
                  <a:srgbClr val="FF0000"/>
                </a:solidFill>
              </a:rPr>
              <a:t>seem to</a:t>
            </a:r>
          </a:p>
          <a:p>
            <a:r>
              <a:rPr lang="en-US">
                <a:solidFill>
                  <a:srgbClr val="FF0000"/>
                </a:solidFill>
              </a:rPr>
              <a:t>imply </a:t>
            </a:r>
            <a:r>
              <a:rPr lang="en-US"/>
              <a:t>that DSA </a:t>
            </a:r>
          </a:p>
          <a:p>
            <a:r>
              <a:rPr lang="en-US"/>
              <a:t>randomness</a:t>
            </a:r>
          </a:p>
          <a:p>
            <a:r>
              <a:rPr lang="en-US"/>
              <a:t>would be different </a:t>
            </a:r>
          </a:p>
          <a:p>
            <a:r>
              <a:rPr lang="en-US"/>
              <a:t>each time</a:t>
            </a:r>
          </a:p>
        </p:txBody>
      </p:sp>
      <p:sp>
        <p:nvSpPr>
          <p:cNvPr id="63" name="Line Callout 2 62"/>
          <p:cNvSpPr/>
          <p:nvPr/>
        </p:nvSpPr>
        <p:spPr>
          <a:xfrm>
            <a:off x="4191000" y="5257800"/>
            <a:ext cx="1524000" cy="762000"/>
          </a:xfrm>
          <a:prstGeom prst="borderCallout2">
            <a:avLst>
              <a:gd name="adj1" fmla="val 289"/>
              <a:gd name="adj2" fmla="val 17789"/>
              <a:gd name="adj3" fmla="val -167281"/>
              <a:gd name="adj4" fmla="val 17346"/>
              <a:gd name="adj5" fmla="val -278085"/>
              <a:gd name="adj6" fmla="val -24203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User snapshots VM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191000" y="6019800"/>
            <a:ext cx="1524000" cy="533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Snapshot later run.</a:t>
            </a:r>
          </a:p>
        </p:txBody>
      </p:sp>
      <p:cxnSp>
        <p:nvCxnSpPr>
          <p:cNvPr id="74" name="Straight Connector 73"/>
          <p:cNvCxnSpPr/>
          <p:nvPr/>
        </p:nvCxnSpPr>
        <p:spPr>
          <a:xfrm rot="5400000">
            <a:off x="6857312" y="2667688"/>
            <a:ext cx="621264" cy="1028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0" name="Line Callout 2 79"/>
          <p:cNvSpPr/>
          <p:nvPr/>
        </p:nvSpPr>
        <p:spPr>
          <a:xfrm>
            <a:off x="7315200" y="3048000"/>
            <a:ext cx="1066800" cy="838200"/>
          </a:xfrm>
          <a:prstGeom prst="borderCallout2">
            <a:avLst>
              <a:gd name="adj1" fmla="val 36932"/>
              <a:gd name="adj2" fmla="val -319"/>
              <a:gd name="adj3" fmla="val 23841"/>
              <a:gd name="adj4" fmla="val -20760"/>
              <a:gd name="adj5" fmla="val -2423"/>
              <a:gd name="adj6" fmla="val -16775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VM clock </a:t>
            </a:r>
          </a:p>
          <a:p>
            <a:r>
              <a:rPr lang="en-US"/>
              <a:t>synch</a:t>
            </a:r>
          </a:p>
        </p:txBody>
      </p:sp>
      <p:sp>
        <p:nvSpPr>
          <p:cNvPr id="82" name="Line Callout 2 81"/>
          <p:cNvSpPr/>
          <p:nvPr/>
        </p:nvSpPr>
        <p:spPr>
          <a:xfrm>
            <a:off x="4572000" y="4495800"/>
            <a:ext cx="1295400" cy="685800"/>
          </a:xfrm>
          <a:prstGeom prst="borderCallout2">
            <a:avLst>
              <a:gd name="adj1" fmla="val -5167"/>
              <a:gd name="adj2" fmla="val 11367"/>
              <a:gd name="adj3" fmla="val -138128"/>
              <a:gd name="adj4" fmla="val 8911"/>
              <a:gd name="adj5" fmla="val -203224"/>
              <a:gd name="adj6" fmla="val 19548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Guests’</a:t>
            </a:r>
          </a:p>
          <a:p>
            <a:r>
              <a:rPr lang="en-US"/>
              <a:t>network up</a:t>
            </a:r>
          </a:p>
        </p:txBody>
      </p:sp>
      <p:cxnSp>
        <p:nvCxnSpPr>
          <p:cNvPr id="83" name="Straight Connector 82"/>
          <p:cNvCxnSpPr/>
          <p:nvPr/>
        </p:nvCxnSpPr>
        <p:spPr>
          <a:xfrm rot="5400000">
            <a:off x="4571312" y="2667688"/>
            <a:ext cx="621264" cy="1028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92" name="Picture 4" descr="C:\Documents and Settings\rist\Local Settings\Temporary Internet Files\Content.IE5\QB8JK7EN\MCj04338420000[1]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162801" y="1965326"/>
            <a:ext cx="625475" cy="625475"/>
          </a:xfrm>
          <a:prstGeom prst="rect">
            <a:avLst/>
          </a:prstGeom>
          <a:noFill/>
        </p:spPr>
      </p:pic>
      <p:cxnSp>
        <p:nvCxnSpPr>
          <p:cNvPr id="93" name="Straight Arrow Connector 92"/>
          <p:cNvCxnSpPr/>
          <p:nvPr/>
        </p:nvCxnSpPr>
        <p:spPr>
          <a:xfrm rot="5400000">
            <a:off x="8162133" y="4571761"/>
            <a:ext cx="1508125" cy="1588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8077201" y="4881086"/>
            <a:ext cx="765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sk</a:t>
            </a:r>
            <a:r>
              <a:rPr lang="en-US" baseline="-25000"/>
              <a:t>server</a:t>
            </a:r>
            <a:endParaRPr lang="en-US"/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8839200" y="509643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8915401" y="5320784"/>
            <a:ext cx="330511" cy="58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01" name="Picture 2" descr="C:\Documents and Settings\rist\Local Settings\Temporary Internet Files\Content.IE5\QB8JK7EN\MCj04339030000[1]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8153400" y="5238750"/>
            <a:ext cx="476250" cy="476250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45005897"/>
      </p:ext>
    </p:extLst>
  </p:cSld>
  <p:clrMapOvr>
    <a:masterClrMapping/>
  </p:clrMapOvr>
  <p:transition advTm="4865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80" grpId="0" animBg="1"/>
      <p:bldP spid="8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C:\Documents and Settings\rist\Local Settings\Temporary Internet Files\Content.IE5\RRKU6J6Q\MCj0435242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10601" y="1828800"/>
            <a:ext cx="978863" cy="193675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514875" y="152401"/>
            <a:ext cx="5150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Experimenting with DSA key extraction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467600" y="1295400"/>
            <a:ext cx="1371600" cy="1219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9525000" y="2514600"/>
            <a:ext cx="609600" cy="609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 rot="1335239">
            <a:off x="8817334" y="2250082"/>
            <a:ext cx="675093" cy="304800"/>
          </a:xfrm>
          <a:prstGeom prst="lef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 descr="C:\Documents and Settings\rist\Local Settings\Temporary Internet Files\Content.IE5\QB8JK7EN\MCj04339030000[1]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9906000" y="1905000"/>
            <a:ext cx="476250" cy="476250"/>
          </a:xfrm>
          <a:prstGeom prst="rect">
            <a:avLst/>
          </a:prstGeom>
          <a:noFill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496176" y="1485900"/>
            <a:ext cx="12668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601200" y="2667001"/>
            <a:ext cx="457200" cy="206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9" name="Straight Arrow Connector 18"/>
          <p:cNvCxnSpPr/>
          <p:nvPr/>
        </p:nvCxnSpPr>
        <p:spPr>
          <a:xfrm>
            <a:off x="3276600" y="838200"/>
            <a:ext cx="3657600" cy="1588"/>
          </a:xfrm>
          <a:prstGeom prst="straightConnector1">
            <a:avLst/>
          </a:prstGeom>
          <a:ln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5" descr="C:\Documents and Settings\rist\Local Settings\Temporary Internet Files\Content.IE5\RRKU6J6Q\MCj03491210000[1].wmf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524000" y="1905001"/>
            <a:ext cx="1371600" cy="1246299"/>
          </a:xfrm>
          <a:prstGeom prst="rect">
            <a:avLst/>
          </a:prstGeom>
          <a:noFill/>
        </p:spPr>
      </p:pic>
      <p:cxnSp>
        <p:nvCxnSpPr>
          <p:cNvPr id="25" name="Straight Arrow Connector 24"/>
          <p:cNvCxnSpPr/>
          <p:nvPr/>
        </p:nvCxnSpPr>
        <p:spPr>
          <a:xfrm>
            <a:off x="3276600" y="1752600"/>
            <a:ext cx="4343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276600" y="1066800"/>
            <a:ext cx="3657600" cy="1588"/>
          </a:xfrm>
          <a:prstGeom prst="straightConnector1">
            <a:avLst/>
          </a:prstGeom>
          <a:ln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276600" y="1295400"/>
            <a:ext cx="3657600" cy="1588"/>
          </a:xfrm>
          <a:prstGeom prst="straightConnector1">
            <a:avLst/>
          </a:prstGeom>
          <a:ln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276600" y="1524000"/>
            <a:ext cx="3657600" cy="1588"/>
          </a:xfrm>
          <a:prstGeom prst="straightConnector1">
            <a:avLst/>
          </a:prstGeom>
          <a:ln>
            <a:tailEnd type="diamon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810000" y="1944469"/>
            <a:ext cx="1447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3810000" y="2171481"/>
            <a:ext cx="1447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810000" y="2401669"/>
            <a:ext cx="1447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334000" y="1868270"/>
            <a:ext cx="1065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TLS key</a:t>
            </a:r>
          </a:p>
          <a:p>
            <a:r>
              <a:rPr lang="en-US"/>
              <a:t>exchange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3276600" y="2743200"/>
            <a:ext cx="4343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810000" y="2935069"/>
            <a:ext cx="1447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3810000" y="3162081"/>
            <a:ext cx="1447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810000" y="3392269"/>
            <a:ext cx="1447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334000" y="2858870"/>
            <a:ext cx="1065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TLS key</a:t>
            </a:r>
          </a:p>
          <a:p>
            <a:r>
              <a:rPr lang="en-US"/>
              <a:t>exchange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3276600" y="3657600"/>
            <a:ext cx="4343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3810000" y="3849469"/>
            <a:ext cx="1447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3810000" y="4076481"/>
            <a:ext cx="1447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3810000" y="4306669"/>
            <a:ext cx="1447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334000" y="3773270"/>
            <a:ext cx="1065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TLS key</a:t>
            </a:r>
          </a:p>
          <a:p>
            <a:r>
              <a:rPr lang="en-US"/>
              <a:t>exchange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677401" y="1143000"/>
            <a:ext cx="7559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DSA </a:t>
            </a:r>
          </a:p>
          <a:p>
            <a:r>
              <a:rPr lang="en-US"/>
              <a:t>secret</a:t>
            </a:r>
          </a:p>
          <a:p>
            <a:r>
              <a:rPr lang="en-US"/>
              <a:t>key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333928" y="4800601"/>
            <a:ext cx="75720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This is one trial. </a:t>
            </a:r>
          </a:p>
          <a:p>
            <a:r>
              <a:rPr lang="en-US" sz="2000"/>
              <a:t>We performed 5 trials for each VMM without rebooting physical server</a:t>
            </a:r>
          </a:p>
          <a:p>
            <a:r>
              <a:rPr lang="en-US" sz="2000"/>
              <a:t>We performed 5 trials for each VMM with rebooting physical server</a:t>
            </a:r>
          </a:p>
          <a:p>
            <a:r>
              <a:rPr lang="en-US" sz="2000"/>
              <a:t>Looked for </a:t>
            </a:r>
            <a:r>
              <a:rPr lang="en-US" sz="2000">
                <a:solidFill>
                  <a:srgbClr val="FF0000"/>
                </a:solidFill>
              </a:rPr>
              <a:t>reuse of randomness</a:t>
            </a:r>
            <a:r>
              <a:rPr lang="en-US" sz="2000"/>
              <a:t> across pairs of successful connections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490471"/>
      </p:ext>
    </p:extLst>
  </p:cSld>
  <p:clrMapOvr>
    <a:masterClrMapping/>
  </p:clrMapOvr>
  <p:transition advTm="6604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37" grpId="0"/>
      <p:bldP spid="42" grpId="0"/>
      <p:bldP spid="47" grpId="0"/>
      <p:bldP spid="4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FAD7C-38E4-AE4D-9194-54966E2C0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Discrete-log signatures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F4166-2F16-504A-93F2-F35898BE9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We’ll show some DL schemes, and then defer analysis until next lecture.  See the house, then how to build it!</a:t>
            </a:r>
          </a:p>
          <a:p>
            <a:endParaRPr lang="en-US" dirty="0"/>
          </a:p>
          <a:p>
            <a:r>
              <a:rPr lang="en-US" dirty="0"/>
              <a:t>Turns out there’s a rich connection between:</a:t>
            </a:r>
          </a:p>
          <a:p>
            <a:pPr lvl="1"/>
            <a:r>
              <a:rPr lang="en-US" dirty="0"/>
              <a:t>Identification schemes  (how to authenticate yourself to someone else)</a:t>
            </a:r>
          </a:p>
          <a:p>
            <a:pPr lvl="1"/>
            <a:r>
              <a:rPr lang="en-US" dirty="0"/>
              <a:t>(Honest-verifier) zero-knowledge proofs</a:t>
            </a:r>
          </a:p>
          <a:p>
            <a:pPr lvl="1"/>
            <a:r>
              <a:rPr lang="en-US" dirty="0"/>
              <a:t>Digital signatures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F8C28B-7477-A243-AF7D-A8F63BDD0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268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955C-4D76-284A-A41F-50D3832E2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36F8F-006A-C049-9F9A-809976287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84321-211C-F046-A39F-B50129CF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829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186C3-BBA3-C741-A52A-7D8D4BD4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9D20C5-8FBD-EB47-BB9D-3F83D6450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57200"/>
            <a:ext cx="11125200" cy="2044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7885E5-8155-C340-9814-2ED2C3B2B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755900"/>
            <a:ext cx="2806700" cy="1993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74166F-41A2-2145-8C71-075932B0E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743200"/>
            <a:ext cx="2971800" cy="385354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9D0139F-4F92-A54E-A304-2806F661401D}"/>
                  </a:ext>
                </a:extLst>
              </p14:cNvPr>
              <p14:cNvContentPartPr/>
              <p14:nvPr/>
            </p14:nvContentPartPr>
            <p14:xfrm>
              <a:off x="7957800" y="2500920"/>
              <a:ext cx="3522240" cy="4158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9D0139F-4F92-A54E-A304-2806F66140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48440" y="2491560"/>
                <a:ext cx="3540960" cy="417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4422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0DF17-10A4-AC42-B80E-5EED5E458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D9D31-593B-5848-B715-4337AB8B8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A9F50-DA24-1B45-9EBF-EC8688AB7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399A69-41E5-384B-8BBF-3B6206488547}"/>
              </a:ext>
            </a:extLst>
          </p:cNvPr>
          <p:cNvSpPr txBox="1"/>
          <p:nvPr/>
        </p:nvSpPr>
        <p:spPr>
          <a:xfrm>
            <a:off x="1966988" y="1447801"/>
            <a:ext cx="992021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Let p be a large prime number</a:t>
            </a:r>
          </a:p>
          <a:p>
            <a:r>
              <a:rPr lang="en-US" sz="2400" dirty="0"/>
              <a:t>Let q be a prime such that q divides p-1</a:t>
            </a:r>
          </a:p>
          <a:p>
            <a:r>
              <a:rPr lang="en-US" sz="2400" dirty="0"/>
              <a:t>Example: p = 2q + 1   (so-called safe prime p)</a:t>
            </a:r>
          </a:p>
          <a:p>
            <a:endParaRPr lang="en-US" sz="2400" dirty="0"/>
          </a:p>
          <a:p>
            <a:r>
              <a:rPr lang="en-US" sz="2400" dirty="0"/>
              <a:t>Fix the group G  =  </a:t>
            </a:r>
            <a:r>
              <a:rPr lang="en-US" sz="2400" b="1" dirty="0" err="1"/>
              <a:t>Z</a:t>
            </a:r>
            <a:r>
              <a:rPr lang="en-US" sz="2400" baseline="-25000" dirty="0" err="1"/>
              <a:t>p</a:t>
            </a:r>
            <a:r>
              <a:rPr lang="en-US" sz="2400" dirty="0"/>
              <a:t>  = {1,2,3,…, p-1}</a:t>
            </a:r>
          </a:p>
          <a:p>
            <a:r>
              <a:rPr lang="en-US" sz="2400" dirty="0"/>
              <a:t>Let g be generator of sub-group of order q: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How to pick g? </a:t>
            </a:r>
          </a:p>
          <a:p>
            <a:r>
              <a:rPr lang="en-US" sz="2400" dirty="0"/>
              <a:t>g = h</a:t>
            </a:r>
            <a:r>
              <a:rPr lang="en-US" sz="2400" baseline="30000" dirty="0"/>
              <a:t>(p-1)/q </a:t>
            </a:r>
            <a:r>
              <a:rPr lang="en-US" sz="2400" dirty="0"/>
              <a:t>mod p   for some h and check g ≠ 1 mod p</a:t>
            </a:r>
          </a:p>
          <a:p>
            <a:r>
              <a:rPr lang="en-US" sz="2400" dirty="0"/>
              <a:t>If so, try repeat with another h.  Usually use h = 2</a:t>
            </a:r>
          </a:p>
          <a:p>
            <a:endParaRPr lang="en-US" sz="2400" dirty="0"/>
          </a:p>
          <a:p>
            <a:r>
              <a:rPr lang="en-US" sz="2400" dirty="0"/>
              <a:t>Can also use ECC groups instead</a:t>
            </a:r>
          </a:p>
        </p:txBody>
      </p:sp>
    </p:spTree>
    <p:extLst>
      <p:ext uri="{BB962C8B-B14F-4D97-AF65-F5344CB8AC3E}">
        <p14:creationId xmlns:p14="http://schemas.microsoft.com/office/powerpoint/2010/main" val="2146538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186C3-BBA3-C741-A52A-7D8D4BD4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9D20C5-8FBD-EB47-BB9D-3F83D6450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57200"/>
            <a:ext cx="11125200" cy="2044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7D0C0F-6F08-1548-B9CC-9E5ED813C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755900"/>
            <a:ext cx="2806700" cy="1993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230209-CA26-934E-84A2-C18E118D6C2C}"/>
              </a:ext>
            </a:extLst>
          </p:cNvPr>
          <p:cNvSpPr txBox="1"/>
          <p:nvPr/>
        </p:nvSpPr>
        <p:spPr>
          <a:xfrm>
            <a:off x="4076313" y="4826675"/>
            <a:ext cx="603979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Simplifying assumptions about </a:t>
            </a:r>
            <a:r>
              <a:rPr lang="en-US" i="1" dirty="0"/>
              <a:t>A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Always queries H(M) before Sign(M)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Queries H(M*)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Never queries H or Sign twice on same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Doesn’t query Sign(M*)</a:t>
            </a:r>
          </a:p>
          <a:p>
            <a:r>
              <a:rPr lang="en-US" dirty="0"/>
              <a:t>Why? Can build such an </a:t>
            </a:r>
            <a:r>
              <a:rPr lang="en-US" i="1" dirty="0"/>
              <a:t>A’ </a:t>
            </a:r>
            <a:r>
              <a:rPr lang="en-US" dirty="0" err="1"/>
              <a:t>s.t.</a:t>
            </a:r>
            <a:r>
              <a:rPr lang="en-US" dirty="0"/>
              <a:t> adv of </a:t>
            </a:r>
            <a:r>
              <a:rPr lang="en-US" i="1" dirty="0"/>
              <a:t>A’</a:t>
            </a:r>
            <a:r>
              <a:rPr lang="en-US" dirty="0"/>
              <a:t> at least as much as </a:t>
            </a:r>
            <a:r>
              <a:rPr lang="en-US" i="1" dirty="0"/>
              <a:t>A</a:t>
            </a:r>
            <a:r>
              <a:rPr lang="en-US" dirty="0"/>
              <a:t>’s </a:t>
            </a:r>
          </a:p>
          <a:p>
            <a:r>
              <a:rPr lang="en-US" dirty="0"/>
              <a:t>           </a:t>
            </a:r>
            <a:r>
              <a:rPr lang="en-US" i="1" dirty="0"/>
              <a:t>A’</a:t>
            </a:r>
            <a:r>
              <a:rPr lang="en-US" dirty="0"/>
              <a:t> has at most q = </a:t>
            </a:r>
            <a:r>
              <a:rPr lang="en-US" dirty="0" err="1"/>
              <a:t>q</a:t>
            </a:r>
            <a:r>
              <a:rPr lang="en-US" baseline="-25000" dirty="0" err="1"/>
              <a:t>h</a:t>
            </a:r>
            <a:r>
              <a:rPr lang="en-US" dirty="0"/>
              <a:t> + </a:t>
            </a:r>
            <a:r>
              <a:rPr lang="en-US" dirty="0" err="1"/>
              <a:t>q</a:t>
            </a:r>
            <a:r>
              <a:rPr lang="en-US" baseline="-25000" dirty="0" err="1"/>
              <a:t>s</a:t>
            </a:r>
            <a:r>
              <a:rPr lang="en-US" dirty="0"/>
              <a:t> + 1  RO queries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6A08CE-A95C-D44D-A732-07FA74B05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743200"/>
            <a:ext cx="2971800" cy="385354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90CCE46-E74E-2B49-A69D-3B308746CE48}"/>
                  </a:ext>
                </a:extLst>
              </p14:cNvPr>
              <p14:cNvContentPartPr/>
              <p14:nvPr/>
            </p14:nvContentPartPr>
            <p14:xfrm>
              <a:off x="5321520" y="5266080"/>
              <a:ext cx="2093040" cy="997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90CCE46-E74E-2B49-A69D-3B308746CE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05680" y="5202720"/>
                <a:ext cx="212436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F78537D-A3AC-B344-890C-096D043F3935}"/>
                  </a:ext>
                </a:extLst>
              </p14:cNvPr>
              <p14:cNvContentPartPr/>
              <p14:nvPr/>
            </p14:nvContentPartPr>
            <p14:xfrm>
              <a:off x="5606640" y="1982520"/>
              <a:ext cx="1745640" cy="1458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F78537D-A3AC-B344-890C-096D043F393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90800" y="1919160"/>
                <a:ext cx="1776960" cy="27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5176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186C3-BBA3-C741-A52A-7D8D4BD4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2C356-6CE2-AA4A-A159-52E359EE5349}"/>
              </a:ext>
            </a:extLst>
          </p:cNvPr>
          <p:cNvSpPr txBox="1"/>
          <p:nvPr/>
        </p:nvSpPr>
        <p:spPr>
          <a:xfrm>
            <a:off x="533400" y="533400"/>
            <a:ext cx="6742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Toy case</a:t>
            </a:r>
            <a:r>
              <a:rPr lang="en-US" sz="2800" dirty="0"/>
              <a:t>:  1 RO query and no signing queries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4B4328-FEA2-9441-B3C0-009A4CCC4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2540000"/>
            <a:ext cx="3467100" cy="1803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784B98-355A-0F40-BA09-0A440B3BB0CB}"/>
              </a:ext>
            </a:extLst>
          </p:cNvPr>
          <p:cNvSpPr txBox="1"/>
          <p:nvPr/>
        </p:nvSpPr>
        <p:spPr>
          <a:xfrm>
            <a:off x="571500" y="1651000"/>
            <a:ext cx="6134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Simply reply with OWF challenge Y to the single H query, which must be on M*  (by our restrictions on </a:t>
            </a:r>
            <a:r>
              <a:rPr lang="en-US" sz="2000" i="1" dirty="0"/>
              <a:t>A</a:t>
            </a:r>
            <a:r>
              <a:rPr lang="en-US" sz="2000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870BF1-8D74-DB40-9049-F4A86AB0D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895600"/>
            <a:ext cx="4419600" cy="381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7D622D-0F02-0C45-A6B8-CCCF8E498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300" y="304800"/>
            <a:ext cx="2806700" cy="1993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4B34C9B-C017-5643-97B0-71176B25E83F}"/>
                  </a:ext>
                </a:extLst>
              </p14:cNvPr>
              <p14:cNvContentPartPr/>
              <p14:nvPr/>
            </p14:nvContentPartPr>
            <p14:xfrm>
              <a:off x="8441280" y="4056480"/>
              <a:ext cx="2219400" cy="2717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4B34C9B-C017-5643-97B0-71176B25E83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31920" y="4047120"/>
                <a:ext cx="2238120" cy="273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483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186C3-BBA3-C741-A52A-7D8D4BD4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2C356-6CE2-AA4A-A159-52E359EE5349}"/>
              </a:ext>
            </a:extLst>
          </p:cNvPr>
          <p:cNvSpPr txBox="1"/>
          <p:nvPr/>
        </p:nvSpPr>
        <p:spPr>
          <a:xfrm>
            <a:off x="533400" y="533400"/>
            <a:ext cx="6742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Toy case</a:t>
            </a:r>
            <a:r>
              <a:rPr lang="en-US" sz="2800" dirty="0"/>
              <a:t>:  1 RO query and no signing queries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784B98-355A-0F40-BA09-0A440B3BB0CB}"/>
              </a:ext>
            </a:extLst>
          </p:cNvPr>
          <p:cNvSpPr txBox="1"/>
          <p:nvPr/>
        </p:nvSpPr>
        <p:spPr>
          <a:xfrm>
            <a:off x="571500" y="1651000"/>
            <a:ext cx="6134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Simply reply with OWF challenge Y to the single H query, which must be on M*  (by our restrictions on </a:t>
            </a:r>
            <a:r>
              <a:rPr lang="en-US" sz="2000" i="1" dirty="0"/>
              <a:t>A</a:t>
            </a:r>
            <a:r>
              <a:rPr lang="en-US" sz="2000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870BF1-8D74-DB40-9049-F4A86AB0D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895600"/>
            <a:ext cx="4419600" cy="381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1B87BB-739A-DF4E-BF12-DC2078D952B7}"/>
              </a:ext>
            </a:extLst>
          </p:cNvPr>
          <p:cNvSpPr txBox="1"/>
          <p:nvPr/>
        </p:nvSpPr>
        <p:spPr>
          <a:xfrm>
            <a:off x="533400" y="3581400"/>
            <a:ext cx="6134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Why? Because Y is randomly distributed point, and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8E982F-6BAF-4F47-90EA-29C4A4A5CA1C}"/>
                  </a:ext>
                </a:extLst>
              </p:cNvPr>
              <p:cNvSpPr txBox="1"/>
              <p:nvPr/>
            </p:nvSpPr>
            <p:spPr>
              <a:xfrm>
                <a:off x="1219200" y="4340885"/>
                <a:ext cx="61341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Thus,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* is the preimage X of Y, solving OWF game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8E982F-6BAF-4F47-90EA-29C4A4A5C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4340885"/>
                <a:ext cx="6134100" cy="400110"/>
              </a:xfrm>
              <a:prstGeom prst="rect">
                <a:avLst/>
              </a:prstGeom>
              <a:blipFill>
                <a:blip r:embed="rId3"/>
                <a:stretch>
                  <a:fillRect l="-1035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FD56259-64B9-8949-914C-66B390652D9E}"/>
              </a:ext>
            </a:extLst>
          </p:cNvPr>
          <p:cNvSpPr txBox="1"/>
          <p:nvPr/>
        </p:nvSpPr>
        <p:spPr>
          <a:xfrm>
            <a:off x="571500" y="5168037"/>
            <a:ext cx="8343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Challenges for reduction in general case: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Many RO queries, not clear a priori for which message to set H[M] = 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How do we answer signing queries?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366E7D9-59C4-5C4F-8EA1-F9557E3E9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2540000"/>
            <a:ext cx="3467100" cy="1803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02E301-D34F-9245-8BE8-FB2D60AF0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1300" y="304800"/>
            <a:ext cx="2806700" cy="19939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F0394FA-B032-F747-8D00-AF8E6BAD05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2200" y="4025900"/>
            <a:ext cx="3581400" cy="317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34B1260-C359-E041-8BA0-D71D3D4A100B}"/>
                  </a:ext>
                </a:extLst>
              </p14:cNvPr>
              <p14:cNvContentPartPr/>
              <p14:nvPr/>
            </p14:nvContentPartPr>
            <p14:xfrm>
              <a:off x="7945920" y="803520"/>
              <a:ext cx="2658600" cy="115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34B1260-C359-E041-8BA0-D71D3D4A100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30080" y="740160"/>
                <a:ext cx="268992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1C3025-64DA-884A-B48C-3D444022305D}"/>
                  </a:ext>
                </a:extLst>
              </p14:cNvPr>
              <p14:cNvContentPartPr/>
              <p14:nvPr/>
            </p14:nvContentPartPr>
            <p14:xfrm>
              <a:off x="7850520" y="1063800"/>
              <a:ext cx="1914120" cy="846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1C3025-64DA-884A-B48C-3D444022305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34680" y="1000440"/>
                <a:ext cx="194544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076326C-02D2-824A-B45E-5B7908AA93EE}"/>
                  </a:ext>
                </a:extLst>
              </p14:cNvPr>
              <p14:cNvContentPartPr/>
              <p14:nvPr/>
            </p14:nvContentPartPr>
            <p14:xfrm>
              <a:off x="7989480" y="1370160"/>
              <a:ext cx="1974240" cy="921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076326C-02D2-824A-B45E-5B7908AA93E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973640" y="1306800"/>
                <a:ext cx="2005560" cy="21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800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186C3-BBA3-C741-A52A-7D8D4BD4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2C356-6CE2-AA4A-A159-52E359EE5349}"/>
                  </a:ext>
                </a:extLst>
              </p:cNvPr>
              <p:cNvSpPr txBox="1"/>
              <p:nvPr/>
            </p:nvSpPr>
            <p:spPr>
              <a:xfrm>
                <a:off x="533400" y="533400"/>
                <a:ext cx="3975447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Full reduction adversary </a:t>
                </a:r>
                <a:r>
                  <a:rPr lang="en-US" sz="2000" i="1" dirty="0"/>
                  <a:t>B</a:t>
                </a:r>
                <a:r>
                  <a:rPr lang="en-US" sz="2000" dirty="0"/>
                  <a:t>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Guess which H query will be M*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Simulate Sign by programming</a:t>
                </a:r>
              </a:p>
              <a:p>
                <a:r>
                  <a:rPr lang="en-US" sz="2000" dirty="0"/>
                  <a:t>        for all M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000" dirty="0"/>
                  <a:t> M* and random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42C356-6CE2-AA4A-A159-52E359EE5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533400"/>
                <a:ext cx="3975447" cy="1323439"/>
              </a:xfrm>
              <a:prstGeom prst="rect">
                <a:avLst/>
              </a:prstGeom>
              <a:blipFill>
                <a:blip r:embed="rId2"/>
                <a:stretch>
                  <a:fillRect l="-1592" t="-1905" r="-63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0CD0039-A43C-C54B-ACFA-4D98C4BB0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1218863"/>
            <a:ext cx="2425700" cy="317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BBE1A1-71E4-7545-B0A4-482B3A60FC42}"/>
                  </a:ext>
                </a:extLst>
              </p:cNvPr>
              <p:cNvSpPr txBox="1"/>
              <p:nvPr/>
            </p:nvSpPr>
            <p:spPr>
              <a:xfrm>
                <a:off x="533399" y="2362200"/>
                <a:ext cx="5254708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Analysis intuition:</a:t>
                </a:r>
              </a:p>
              <a:p>
                <a:r>
                  <a:rPr lang="en-US" sz="2000" dirty="0"/>
                  <a:t>As long as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* is correct guess, everything “works”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sz="2000" dirty="0"/>
                  <a:t>H[M] values all uniform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sz="2000" dirty="0"/>
                  <a:t>Sign queries return H[M]</a:t>
                </a:r>
                <a:r>
                  <a:rPr lang="en-US" sz="2000" baseline="30000" dirty="0"/>
                  <a:t>d</a:t>
                </a:r>
                <a:r>
                  <a:rPr lang="en-US" sz="2000" dirty="0"/>
                  <a:t> mod N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sz="2000" dirty="0"/>
                  <a:t>M*,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* winning </a:t>
                </a:r>
                <a:r>
                  <a:rPr lang="en-US" sz="2000" dirty="0" err="1"/>
                  <a:t>iff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* = X = Y</a:t>
                </a:r>
                <a:r>
                  <a:rPr lang="en-US" sz="2000" baseline="30000" dirty="0"/>
                  <a:t>d</a:t>
                </a:r>
                <a:r>
                  <a:rPr lang="en-US" sz="2000" dirty="0"/>
                  <a:t> mod N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BBE1A1-71E4-7545-B0A4-482B3A60F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9" y="2362200"/>
                <a:ext cx="5254708" cy="1631216"/>
              </a:xfrm>
              <a:prstGeom prst="rect">
                <a:avLst/>
              </a:prstGeom>
              <a:blipFill>
                <a:blip r:embed="rId4"/>
                <a:stretch>
                  <a:fillRect l="-1205" t="-1550" b="-5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1A225FE9-B5E1-DA40-96C7-51BF0AE593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200" y="74592"/>
            <a:ext cx="4114800" cy="6756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B0304D1-413B-D24C-8469-20D9AEAA7F34}"/>
                  </a:ext>
                </a:extLst>
              </p14:cNvPr>
              <p14:cNvContentPartPr/>
              <p14:nvPr/>
            </p14:nvContentPartPr>
            <p14:xfrm>
              <a:off x="7831080" y="589320"/>
              <a:ext cx="1076040" cy="464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B0304D1-413B-D24C-8469-20D9AEAA7F3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15240" y="525960"/>
                <a:ext cx="110736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61149D4-2CB5-C74A-9618-FCAD4C0E7F27}"/>
                  </a:ext>
                </a:extLst>
              </p14:cNvPr>
              <p14:cNvContentPartPr/>
              <p14:nvPr/>
            </p14:nvContentPartPr>
            <p14:xfrm>
              <a:off x="7941600" y="3015720"/>
              <a:ext cx="903960" cy="309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61149D4-2CB5-C74A-9618-FCAD4C0E7F2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25760" y="2952360"/>
                <a:ext cx="93528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CD05E6C-62E4-5541-B6CA-985E338DBF97}"/>
                  </a:ext>
                </a:extLst>
              </p14:cNvPr>
              <p14:cNvContentPartPr/>
              <p14:nvPr/>
            </p14:nvContentPartPr>
            <p14:xfrm>
              <a:off x="7942320" y="3635640"/>
              <a:ext cx="1037880" cy="691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CD05E6C-62E4-5541-B6CA-985E338DBF9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26480" y="3572280"/>
                <a:ext cx="106920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F439120-357E-3043-8A3C-3A787D205889}"/>
                  </a:ext>
                </a:extLst>
              </p14:cNvPr>
              <p14:cNvContentPartPr/>
              <p14:nvPr/>
            </p14:nvContentPartPr>
            <p14:xfrm>
              <a:off x="7669440" y="4232520"/>
              <a:ext cx="1303200" cy="464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F439120-357E-3043-8A3C-3A787D20588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53600" y="4169160"/>
                <a:ext cx="133452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9A02BAF-6555-324F-9FD2-C26772443BC2}"/>
                  </a:ext>
                </a:extLst>
              </p14:cNvPr>
              <p14:cNvContentPartPr/>
              <p14:nvPr/>
            </p14:nvContentPartPr>
            <p14:xfrm>
              <a:off x="7758000" y="4534560"/>
              <a:ext cx="2313720" cy="1040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9A02BAF-6555-324F-9FD2-C26772443BC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742160" y="4471200"/>
                <a:ext cx="234504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A2BD082-BA93-AF4F-A3DA-2F01252A9C0B}"/>
                  </a:ext>
                </a:extLst>
              </p14:cNvPr>
              <p14:cNvContentPartPr/>
              <p14:nvPr/>
            </p14:nvContentPartPr>
            <p14:xfrm>
              <a:off x="7866000" y="6567120"/>
              <a:ext cx="648720" cy="1220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A2BD082-BA93-AF4F-A3DA-2F01252A9C0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850160" y="6503760"/>
                <a:ext cx="68004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FAEB80A-37CB-2B4B-82A9-00F281042946}"/>
                  </a:ext>
                </a:extLst>
              </p14:cNvPr>
              <p14:cNvContentPartPr/>
              <p14:nvPr/>
            </p14:nvContentPartPr>
            <p14:xfrm>
              <a:off x="7719480" y="5610240"/>
              <a:ext cx="2229120" cy="1000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FAEB80A-37CB-2B4B-82A9-00F28104294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703640" y="5546880"/>
                <a:ext cx="226044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902F275-4A0D-6849-9EF2-080BFC191E51}"/>
                  </a:ext>
                </a:extLst>
              </p14:cNvPr>
              <p14:cNvContentPartPr/>
              <p14:nvPr/>
            </p14:nvContentPartPr>
            <p14:xfrm>
              <a:off x="8362800" y="6391080"/>
              <a:ext cx="1018800" cy="140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902F275-4A0D-6849-9EF2-080BFC191E5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346960" y="6327720"/>
                <a:ext cx="105012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9417E2A-AD77-784E-9BB9-F07938CF3717}"/>
                  </a:ext>
                </a:extLst>
              </p14:cNvPr>
              <p14:cNvContentPartPr/>
              <p14:nvPr/>
            </p14:nvContentPartPr>
            <p14:xfrm>
              <a:off x="8181720" y="4814280"/>
              <a:ext cx="698760" cy="1152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9417E2A-AD77-784E-9BB9-F07938CF371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65880" y="4750920"/>
                <a:ext cx="73008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41F9DE4-9982-8043-BB51-17CE3F789B9F}"/>
                  </a:ext>
                </a:extLst>
              </p14:cNvPr>
              <p14:cNvContentPartPr/>
              <p14:nvPr/>
            </p14:nvContentPartPr>
            <p14:xfrm>
              <a:off x="8886240" y="4492800"/>
              <a:ext cx="1071720" cy="619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41F9DE4-9982-8043-BB51-17CE3F789B9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870400" y="4429440"/>
                <a:ext cx="1103040" cy="18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478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677FC-DBBB-D24E-943A-27A5E6ED7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4C985A-625F-0548-9BF2-BA8F13E94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569974"/>
            <a:ext cx="3524034" cy="57863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351F6F-F8B2-C24F-BCA2-59B6BE53B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631" y="0"/>
            <a:ext cx="3262837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1A02D6-61C9-0E41-9398-DED5F0733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0563" y="0"/>
            <a:ext cx="3262837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134EBFC-90C4-7E4B-B3BA-E9AC51D89704}"/>
                  </a:ext>
                </a:extLst>
              </p14:cNvPr>
              <p14:cNvContentPartPr/>
              <p14:nvPr/>
            </p14:nvContentPartPr>
            <p14:xfrm>
              <a:off x="5211000" y="413280"/>
              <a:ext cx="1727640" cy="122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134EBFC-90C4-7E4B-B3BA-E9AC51D8970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95160" y="349920"/>
                <a:ext cx="175896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74C0859-5AAC-4E4A-910C-972EDB42CC9F}"/>
                  </a:ext>
                </a:extLst>
              </p14:cNvPr>
              <p14:cNvContentPartPr/>
              <p14:nvPr/>
            </p14:nvContentPartPr>
            <p14:xfrm>
              <a:off x="5280120" y="658080"/>
              <a:ext cx="1154160" cy="92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74C0859-5AAC-4E4A-910C-972EDB42CC9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64280" y="594720"/>
                <a:ext cx="118548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D48413B-B141-6743-96C8-FDD6DD6F4CD9}"/>
                  </a:ext>
                </a:extLst>
              </p14:cNvPr>
              <p14:cNvContentPartPr/>
              <p14:nvPr/>
            </p14:nvContentPartPr>
            <p14:xfrm>
              <a:off x="5277240" y="910800"/>
              <a:ext cx="1689480" cy="309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D48413B-B141-6743-96C8-FDD6DD6F4CD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61400" y="847440"/>
                <a:ext cx="172080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E8E5E49-A5EB-4C4B-AD1B-B5E57C5F26E0}"/>
                  </a:ext>
                </a:extLst>
              </p14:cNvPr>
              <p14:cNvContentPartPr/>
              <p14:nvPr/>
            </p14:nvContentPartPr>
            <p14:xfrm>
              <a:off x="5380200" y="2832120"/>
              <a:ext cx="1465920" cy="921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E8E5E49-A5EB-4C4B-AD1B-B5E57C5F26E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64360" y="2768760"/>
                <a:ext cx="149724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C18ADCA-55F5-5D43-BA83-D4A404D0FB45}"/>
                  </a:ext>
                </a:extLst>
              </p14:cNvPr>
              <p14:cNvContentPartPr/>
              <p14:nvPr/>
            </p14:nvContentPartPr>
            <p14:xfrm>
              <a:off x="5483160" y="2127600"/>
              <a:ext cx="1271880" cy="1155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C18ADCA-55F5-5D43-BA83-D4A404D0FB4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67320" y="2064240"/>
                <a:ext cx="130320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85440BA-101E-FF40-BB56-89A411783871}"/>
                  </a:ext>
                </a:extLst>
              </p14:cNvPr>
              <p14:cNvContentPartPr/>
              <p14:nvPr/>
            </p14:nvContentPartPr>
            <p14:xfrm>
              <a:off x="5590440" y="6153840"/>
              <a:ext cx="1134000" cy="1152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85440BA-101E-FF40-BB56-89A41178387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574600" y="6090480"/>
                <a:ext cx="116532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115F0C4-CFDE-B445-8D25-6EBA4BFE5250}"/>
                  </a:ext>
                </a:extLst>
              </p14:cNvPr>
              <p14:cNvContentPartPr/>
              <p14:nvPr/>
            </p14:nvContentPartPr>
            <p14:xfrm>
              <a:off x="5649120" y="1951920"/>
              <a:ext cx="1059840" cy="1072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115F0C4-CFDE-B445-8D25-6EBA4BFE525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633280" y="1888560"/>
                <a:ext cx="109116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00097DD-8099-E345-99E4-EC4EEB1F90A4}"/>
                  </a:ext>
                </a:extLst>
              </p14:cNvPr>
              <p14:cNvContentPartPr/>
              <p14:nvPr/>
            </p14:nvContentPartPr>
            <p14:xfrm>
              <a:off x="8870040" y="2387880"/>
              <a:ext cx="1055520" cy="1000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00097DD-8099-E345-99E4-EC4EEB1F90A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54200" y="2324520"/>
                <a:ext cx="108684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37A74E4-2194-CE49-86B5-B8C3689A072A}"/>
                  </a:ext>
                </a:extLst>
              </p14:cNvPr>
              <p14:cNvContentPartPr/>
              <p14:nvPr/>
            </p14:nvContentPartPr>
            <p14:xfrm>
              <a:off x="8983080" y="6459840"/>
              <a:ext cx="15840" cy="234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37A74E4-2194-CE49-86B5-B8C3689A072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967240" y="6396480"/>
                <a:ext cx="4716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987FF95-F24D-694E-AB5C-E69DC2FB2DD6}"/>
                  </a:ext>
                </a:extLst>
              </p14:cNvPr>
              <p14:cNvContentPartPr/>
              <p14:nvPr/>
            </p14:nvContentPartPr>
            <p14:xfrm>
              <a:off x="8946720" y="6383520"/>
              <a:ext cx="1211040" cy="615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987FF95-F24D-694E-AB5C-E69DC2FB2DD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930880" y="6320160"/>
                <a:ext cx="124236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76135F4-B0E4-CC4D-96C8-7C3BBD80AABC}"/>
                  </a:ext>
                </a:extLst>
              </p14:cNvPr>
              <p14:cNvContentPartPr/>
              <p14:nvPr/>
            </p14:nvContentPartPr>
            <p14:xfrm>
              <a:off x="5339520" y="6100200"/>
              <a:ext cx="1568520" cy="1764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76135F4-B0E4-CC4D-96C8-7C3BBD80AAB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323680" y="6036840"/>
                <a:ext cx="159984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AF7388B-5F9C-0C4F-9122-4D413C8D2CBA}"/>
                  </a:ext>
                </a:extLst>
              </p14:cNvPr>
              <p14:cNvContentPartPr/>
              <p14:nvPr/>
            </p14:nvContentPartPr>
            <p14:xfrm>
              <a:off x="5123520" y="1018080"/>
              <a:ext cx="3836880" cy="18370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AF7388B-5F9C-0C4F-9122-4D413C8D2CB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114160" y="1008720"/>
                <a:ext cx="3855600" cy="185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8874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677FC-DBBB-D24E-943A-27A5E6ED7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0ADB8F-A38B-B94D-B20E-4DE704B907A8}"/>
              </a:ext>
            </a:extLst>
          </p:cNvPr>
          <p:cNvSpPr txBox="1"/>
          <p:nvPr/>
        </p:nvSpPr>
        <p:spPr>
          <a:xfrm>
            <a:off x="444500" y="673100"/>
            <a:ext cx="382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Identical-until-bad arguments we’ve seen won’t quite work here: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87786B-F4DB-AE49-B83E-D91AA0AB0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00200"/>
            <a:ext cx="4093234" cy="927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C94FA4D-C911-5142-A584-52658ED25BDD}"/>
              </a:ext>
            </a:extLst>
          </p:cNvPr>
          <p:cNvSpPr txBox="1"/>
          <p:nvPr/>
        </p:nvSpPr>
        <p:spPr>
          <a:xfrm>
            <a:off x="444500" y="4336871"/>
            <a:ext cx="3822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 variant of fundamental lemma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</a:t>
            </a:r>
            <a:r>
              <a:rPr lang="en-US" baseline="-25000" dirty="0"/>
              <a:t>0</a:t>
            </a:r>
            <a:r>
              <a:rPr lang="en-US" dirty="0"/>
              <a:t> and G</a:t>
            </a:r>
            <a:r>
              <a:rPr lang="en-US" baseline="-25000" dirty="0"/>
              <a:t>1</a:t>
            </a:r>
            <a:r>
              <a:rPr lang="en-US" dirty="0"/>
              <a:t> identical-until-bad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good</a:t>
            </a:r>
            <a:r>
              <a:rPr lang="en-US" baseline="-25000" dirty="0"/>
              <a:t>0</a:t>
            </a:r>
            <a:r>
              <a:rPr lang="en-US" dirty="0"/>
              <a:t> and good</a:t>
            </a:r>
            <a:r>
              <a:rPr lang="en-US" baseline="-25000" dirty="0"/>
              <a:t>1</a:t>
            </a:r>
            <a:r>
              <a:rPr lang="en-US" dirty="0"/>
              <a:t> be events that bad not set in G</a:t>
            </a:r>
            <a:r>
              <a:rPr lang="en-US" baseline="-25000" dirty="0"/>
              <a:t>0</a:t>
            </a:r>
            <a:r>
              <a:rPr lang="en-US" dirty="0"/>
              <a:t> and G</a:t>
            </a:r>
            <a:r>
              <a:rPr lang="en-US" baseline="-25000" dirty="0"/>
              <a:t>1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73C8304-382A-E94A-B914-726539F4E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99" y="5918200"/>
            <a:ext cx="4165600" cy="787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BDF03F-7A95-EC46-8F48-506DB5FA4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0631" y="0"/>
            <a:ext cx="3262837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5A04BF-C486-234F-AE35-4A9126ABE6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0563" y="0"/>
            <a:ext cx="3262837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0528E78-4CDD-1543-B73B-378F5A261F1A}"/>
                  </a:ext>
                </a:extLst>
              </p14:cNvPr>
              <p14:cNvContentPartPr/>
              <p14:nvPr/>
            </p14:nvContentPartPr>
            <p14:xfrm>
              <a:off x="2765160" y="2365200"/>
              <a:ext cx="2841120" cy="15922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0528E78-4CDD-1543-B73B-378F5A261F1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55800" y="2355840"/>
                <a:ext cx="2859840" cy="161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593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|51.6|7.2|14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|5|9.6|11.5|3.2|2.1|1.4|19.4|5.1|3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9|10.8|6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1|6.6|1|1|1.4|1.3|4.5|1.5|3.5|1.9|5"/>
</p:tagLst>
</file>

<file path=ppt/theme/theme1.xml><?xml version="1.0" encoding="utf-8"?>
<a:theme xmlns:a="http://schemas.openxmlformats.org/drawingml/2006/main" name="My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yTheme" id="{AE1AFC4C-FC8B-634E-BAE1-54059BDD1C61}" vid="{554E4260-9945-A346-838D-2613260C1D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MyTheme</Template>
  <TotalTime>59097</TotalTime>
  <Words>1935</Words>
  <Application>Microsoft Office PowerPoint</Application>
  <PresentationFormat>Widescreen</PresentationFormat>
  <Paragraphs>334</Paragraphs>
  <Slides>30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MyTheme</vt:lpstr>
      <vt:lpstr>CS 6831 Designing Secure Cryptography</vt:lpstr>
      <vt:lpstr>Full Domain Hash RSA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Tight reductions to RSA?</vt:lpstr>
      <vt:lpstr>Discrete-log signatures</vt:lpstr>
      <vt:lpstr>Groups for Schnorr and DSA Signatures</vt:lpstr>
      <vt:lpstr>(Variant of) Schnorr signatures</vt:lpstr>
      <vt:lpstr>Fragility of Schnorr signatures</vt:lpstr>
      <vt:lpstr>Security analysis intuition</vt:lpstr>
      <vt:lpstr>Actual Schnorr signatures</vt:lpstr>
      <vt:lpstr>DSA (digital signature algorithm)</vt:lpstr>
      <vt:lpstr>Fragility of DSA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Discrete-log signatures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Privacy and Safety in Intimate Partner Violence</dc:title>
  <dc:creator>Thomas Ristenpart</dc:creator>
  <cp:lastModifiedBy>Thomas Ristenpart</cp:lastModifiedBy>
  <cp:revision>1077</cp:revision>
  <cp:lastPrinted>2019-01-23T18:40:35Z</cp:lastPrinted>
  <dcterms:created xsi:type="dcterms:W3CDTF">2017-09-22T05:03:35Z</dcterms:created>
  <dcterms:modified xsi:type="dcterms:W3CDTF">2019-04-10T19:13:44Z</dcterms:modified>
</cp:coreProperties>
</file>